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tiff" ContentType="image/tif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 id="2147483668" r:id="rId2"/>
  </p:sldMasterIdLst>
  <p:notesMasterIdLst>
    <p:notesMasterId r:id="rId27"/>
  </p:notesMasterIdLst>
  <p:sldIdLst>
    <p:sldId id="436" r:id="rId3"/>
    <p:sldId id="677" r:id="rId4"/>
    <p:sldId id="678" r:id="rId5"/>
    <p:sldId id="595" r:id="rId6"/>
    <p:sldId id="597" r:id="rId7"/>
    <p:sldId id="598" r:id="rId8"/>
    <p:sldId id="675" r:id="rId9"/>
    <p:sldId id="599" r:id="rId10"/>
    <p:sldId id="676" r:id="rId11"/>
    <p:sldId id="600" r:id="rId12"/>
    <p:sldId id="601" r:id="rId13"/>
    <p:sldId id="602" r:id="rId14"/>
    <p:sldId id="603" r:id="rId15"/>
    <p:sldId id="604" r:id="rId16"/>
    <p:sldId id="605" r:id="rId17"/>
    <p:sldId id="606" r:id="rId18"/>
    <p:sldId id="607" r:id="rId19"/>
    <p:sldId id="608" r:id="rId20"/>
    <p:sldId id="609" r:id="rId21"/>
    <p:sldId id="610" r:id="rId22"/>
    <p:sldId id="611" r:id="rId23"/>
    <p:sldId id="612" r:id="rId24"/>
    <p:sldId id="613" r:id="rId25"/>
    <p:sldId id="61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4"/>
    <p:restoredTop sz="94703"/>
  </p:normalViewPr>
  <p:slideViewPr>
    <p:cSldViewPr snapToGrid="0">
      <p:cViewPr varScale="1">
        <p:scale>
          <a:sx n="88" d="100"/>
          <a:sy n="88" d="100"/>
        </p:scale>
        <p:origin x="176" y="4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wmf>
</file>

<file path=ppt/media/image10.wmf>
</file>

<file path=ppt/media/image11.wmf>
</file>

<file path=ppt/media/image12.png>
</file>

<file path=ppt/media/image13.wmf>
</file>

<file path=ppt/media/image2.tiff>
</file>

<file path=ppt/media/image3.wmf>
</file>

<file path=ppt/media/image4.wmf>
</file>

<file path=ppt/media/image5.wmf>
</file>

<file path=ppt/media/image6.jpg>
</file>

<file path=ppt/media/image7.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702E33-9A6D-6548-8651-3DA6F44E3DC6}" type="datetimeFigureOut">
              <a:rPr lang="en-US" smtClean="0"/>
              <a:t>2/16/26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A51E5F-A6A4-7044-AFF7-B2735D3D5D32}" type="slidenum">
              <a:rPr lang="en-US" smtClean="0"/>
              <a:t>‹#›</a:t>
            </a:fld>
            <a:endParaRPr lang="en-US"/>
          </a:p>
        </p:txBody>
      </p:sp>
    </p:spTree>
    <p:extLst>
      <p:ext uri="{BB962C8B-B14F-4D97-AF65-F5344CB8AC3E}">
        <p14:creationId xmlns:p14="http://schemas.microsoft.com/office/powerpoint/2010/main" val="350321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073E54-D085-4E2E-B9A5-A53D7E51940E}"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783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Delete (2 of 2)</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073E54-D085-4E2E-B9A5-A53D7E51940E}"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067355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pener: Version A">
    <p:spTree>
      <p:nvGrpSpPr>
        <p:cNvPr id="1" name=""/>
        <p:cNvGrpSpPr/>
        <p:nvPr/>
      </p:nvGrpSpPr>
      <p:grpSpPr>
        <a:xfrm>
          <a:off x="0" y="0"/>
          <a:ext cx="0" cy="0"/>
          <a:chOff x="0" y="0"/>
          <a:chExt cx="0" cy="0"/>
        </a:xfrm>
      </p:grpSpPr>
      <p:sp>
        <p:nvSpPr>
          <p:cNvPr id="8" name="Title "/>
          <p:cNvSpPr>
            <a:spLocks noGrp="1"/>
          </p:cNvSpPr>
          <p:nvPr>
            <p:ph type="title" hasCustomPrompt="1"/>
          </p:nvPr>
        </p:nvSpPr>
        <p:spPr>
          <a:xfrm>
            <a:off x="203200" y="365125"/>
            <a:ext cx="11785600" cy="1387475"/>
          </a:xfrm>
          <a:prstGeom prst="rect">
            <a:avLst/>
          </a:prstGeom>
        </p:spPr>
        <p:txBody>
          <a:bodyPr anchor="b"/>
          <a:lstStyle>
            <a:lvl1pPr>
              <a:defRPr sz="6200" b="0" i="0" baseline="0">
                <a:latin typeface="Times New Roman" charset="0"/>
                <a:ea typeface="Times New Roman" charset="0"/>
                <a:cs typeface="Times New Roman" charset="0"/>
              </a:defRPr>
            </a:lvl1pPr>
          </a:lstStyle>
          <a:p>
            <a:r>
              <a:rPr lang="en-US" dirty="0"/>
              <a:t>Click to Edit Book Title</a:t>
            </a:r>
          </a:p>
        </p:txBody>
      </p:sp>
      <p:sp>
        <p:nvSpPr>
          <p:cNvPr id="3" name="Edition"/>
          <p:cNvSpPr>
            <a:spLocks noGrp="1"/>
          </p:cNvSpPr>
          <p:nvPr>
            <p:ph sz="quarter" idx="21" hasCustomPrompt="1"/>
          </p:nvPr>
        </p:nvSpPr>
        <p:spPr>
          <a:xfrm>
            <a:off x="203200" y="1828800"/>
            <a:ext cx="11785600" cy="457200"/>
          </a:xfrm>
          <a:prstGeom prst="rect">
            <a:avLst/>
          </a:prstGeom>
        </p:spPr>
        <p:txBody>
          <a:bodyPr/>
          <a:lstStyle>
            <a:lvl1pPr marL="0" indent="0" algn="ctr">
              <a:buNone/>
              <a:defRPr sz="2900" b="1" i="0">
                <a:latin typeface="Times New Roman" charset="0"/>
                <a:ea typeface="Times New Roman" charset="0"/>
                <a:cs typeface="Times New Roman" charset="0"/>
              </a:defRPr>
            </a:lvl1pPr>
            <a:lvl2pPr marL="457200" indent="0" algn="ctr">
              <a:buNone/>
              <a:defRPr b="1" i="0">
                <a:latin typeface="Times New Roman" charset="0"/>
                <a:ea typeface="Times New Roman" charset="0"/>
                <a:cs typeface="Times New Roman" charset="0"/>
              </a:defRPr>
            </a:lvl2pPr>
            <a:lvl3pPr marL="914400" indent="0" algn="ctr">
              <a:buNone/>
              <a:defRPr b="1" i="0">
                <a:latin typeface="Times New Roman" charset="0"/>
                <a:ea typeface="Times New Roman" charset="0"/>
                <a:cs typeface="Times New Roman" charset="0"/>
              </a:defRPr>
            </a:lvl3pPr>
            <a:lvl4pPr marL="1371600" indent="0" algn="ctr">
              <a:buNone/>
              <a:defRPr b="1" i="0">
                <a:latin typeface="Times New Roman" charset="0"/>
                <a:ea typeface="Times New Roman" charset="0"/>
                <a:cs typeface="Times New Roman" charset="0"/>
              </a:defRPr>
            </a:lvl4pPr>
            <a:lvl5pPr marL="1828800" indent="0" algn="ctr">
              <a:buNone/>
              <a:defRPr b="1" i="0">
                <a:latin typeface="Times New Roman" charset="0"/>
                <a:ea typeface="Times New Roman" charset="0"/>
                <a:cs typeface="Times New Roman" charset="0"/>
              </a:defRPr>
            </a:lvl5pPr>
          </a:lstStyle>
          <a:p>
            <a:pPr lvl="0"/>
            <a:r>
              <a:rPr lang="en-US" dirty="0"/>
              <a:t>Third Edition</a:t>
            </a:r>
          </a:p>
        </p:txBody>
      </p:sp>
      <p:sp>
        <p:nvSpPr>
          <p:cNvPr id="5" name="Author"/>
          <p:cNvSpPr>
            <a:spLocks noGrp="1"/>
          </p:cNvSpPr>
          <p:nvPr>
            <p:ph sz="quarter" idx="22" hasCustomPrompt="1"/>
          </p:nvPr>
        </p:nvSpPr>
        <p:spPr>
          <a:xfrm>
            <a:off x="203200" y="2363724"/>
            <a:ext cx="11785600" cy="685800"/>
          </a:xfrm>
          <a:prstGeom prst="rect">
            <a:avLst/>
          </a:prstGeom>
        </p:spPr>
        <p:txBody>
          <a:bodyPr/>
          <a:lstStyle>
            <a:lvl1pPr marL="0" indent="0" algn="ctr">
              <a:buNone/>
              <a:defRPr b="0" i="0">
                <a:solidFill>
                  <a:schemeClr val="accent2"/>
                </a:solidFill>
                <a:latin typeface="Times New Roman" charset="0"/>
                <a:ea typeface="Times New Roman" charset="0"/>
                <a:cs typeface="Times New Roman" charset="0"/>
              </a:defRPr>
            </a:lvl1pPr>
          </a:lstStyle>
          <a:p>
            <a:pPr lvl="0"/>
            <a:r>
              <a:rPr lang="en-US" dirty="0"/>
              <a:t>David Klein</a:t>
            </a:r>
          </a:p>
        </p:txBody>
      </p:sp>
      <p:sp>
        <p:nvSpPr>
          <p:cNvPr id="29" name="CN"/>
          <p:cNvSpPr>
            <a:spLocks noGrp="1"/>
          </p:cNvSpPr>
          <p:nvPr>
            <p:ph sz="quarter" idx="19" hasCustomPrompt="1"/>
          </p:nvPr>
        </p:nvSpPr>
        <p:spPr>
          <a:xfrm>
            <a:off x="203200" y="3733800"/>
            <a:ext cx="11785600" cy="533400"/>
          </a:xfrm>
          <a:prstGeom prst="rect">
            <a:avLst/>
          </a:prstGeom>
        </p:spPr>
        <p:txBody>
          <a:bodyPr/>
          <a:lstStyle>
            <a:lvl1pPr marL="0" indent="0" algn="ctr">
              <a:buNone/>
              <a:defRPr sz="4000" b="1" i="0" baseline="0">
                <a:solidFill>
                  <a:schemeClr val="accent1"/>
                </a:solidFill>
                <a:latin typeface="Times New Roman" charset="0"/>
                <a:ea typeface="Times New Roman" charset="0"/>
                <a:cs typeface="Times New Roman" charset="0"/>
              </a:defRPr>
            </a:lvl1pPr>
          </a:lstStyle>
          <a:p>
            <a:pPr lvl="0"/>
            <a:r>
              <a:rPr lang="en-US" dirty="0"/>
              <a:t>Chapter 1</a:t>
            </a:r>
          </a:p>
        </p:txBody>
      </p:sp>
      <p:sp>
        <p:nvSpPr>
          <p:cNvPr id="31" name="CT"/>
          <p:cNvSpPr>
            <a:spLocks noGrp="1"/>
          </p:cNvSpPr>
          <p:nvPr>
            <p:ph sz="quarter" idx="20" hasCustomPrompt="1"/>
          </p:nvPr>
        </p:nvSpPr>
        <p:spPr>
          <a:xfrm>
            <a:off x="203200" y="4419600"/>
            <a:ext cx="11785600" cy="2286000"/>
          </a:xfrm>
          <a:prstGeom prst="rect">
            <a:avLst/>
          </a:prstGeom>
        </p:spPr>
        <p:txBody>
          <a:bodyPr anchor="ctr"/>
          <a:lstStyle>
            <a:lvl1pPr marL="0" indent="0" algn="ctr">
              <a:buNone/>
              <a:defRPr sz="3800" b="0" i="0">
                <a:latin typeface="Times New Roman" charset="0"/>
                <a:ea typeface="Times New Roman" charset="0"/>
                <a:cs typeface="Times New Roman"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Edit Chapter Title</a:t>
            </a:r>
          </a:p>
        </p:txBody>
      </p:sp>
    </p:spTree>
    <p:extLst>
      <p:ext uri="{BB962C8B-B14F-4D97-AF65-F5344CB8AC3E}">
        <p14:creationId xmlns:p14="http://schemas.microsoft.com/office/powerpoint/2010/main" val="3200845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0"/>
            <a:ext cx="11379200" cy="841555"/>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IN" dirty="0"/>
              <a:t>Copyright ©2020 John Wiley &amp; Sons, Inc. </a:t>
            </a:r>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2973631"/>
            <a:ext cx="11379200" cy="834845"/>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406400" y="4118460"/>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8" name="Content Placeholder 8">
            <a:extLst>
              <a:ext uri="{FF2B5EF4-FFF2-40B4-BE49-F238E27FC236}">
                <a16:creationId xmlns:a16="http://schemas.microsoft.com/office/drawing/2014/main" id="{F641CCC3-3BAF-49BA-81A2-3696342DF5C5}"/>
              </a:ext>
            </a:extLst>
          </p:cNvPr>
          <p:cNvSpPr>
            <a:spLocks noGrp="1"/>
          </p:cNvSpPr>
          <p:nvPr>
            <p:ph sz="quarter" idx="19"/>
          </p:nvPr>
        </p:nvSpPr>
        <p:spPr>
          <a:xfrm>
            <a:off x="406400" y="4953305"/>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0" name="Content Placeholder 8">
            <a:extLst>
              <a:ext uri="{FF2B5EF4-FFF2-40B4-BE49-F238E27FC236}">
                <a16:creationId xmlns:a16="http://schemas.microsoft.com/office/drawing/2014/main" id="{F641CCC3-3BAF-49BA-81A2-3696342DF5C5}"/>
              </a:ext>
            </a:extLst>
          </p:cNvPr>
          <p:cNvSpPr>
            <a:spLocks noGrp="1"/>
          </p:cNvSpPr>
          <p:nvPr>
            <p:ph sz="quarter" idx="20"/>
          </p:nvPr>
        </p:nvSpPr>
        <p:spPr>
          <a:xfrm>
            <a:off x="406400" y="5766107"/>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1" name="Slide Number Placeholder 3">
            <a:extLst>
              <a:ext uri="{FF2B5EF4-FFF2-40B4-BE49-F238E27FC236}">
                <a16:creationId xmlns:a16="http://schemas.microsoft.com/office/drawing/2014/main" id="{C3A17AB6-8208-4636-B70A-4B280921E8E8}"/>
              </a:ext>
            </a:extLst>
          </p:cNvPr>
          <p:cNvSpPr txBox="1">
            <a:spLocks/>
          </p:cNvSpPr>
          <p:nvPr userDrawn="1"/>
        </p:nvSpPr>
        <p:spPr>
          <a:xfrm>
            <a:off x="8610600" y="6356351"/>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2" name="Footer Placeholder 4">
            <a:extLst>
              <a:ext uri="{FF2B5EF4-FFF2-40B4-BE49-F238E27FC236}">
                <a16:creationId xmlns:a16="http://schemas.microsoft.com/office/drawing/2014/main" id="{9D48A4B4-62FA-47D4-A8EC-046A13201B68}"/>
              </a:ext>
            </a:extLst>
          </p:cNvPr>
          <p:cNvSpPr txBox="1">
            <a:spLocks/>
          </p:cNvSpPr>
          <p:nvPr userDrawn="1"/>
        </p:nvSpPr>
        <p:spPr>
          <a:xfrm>
            <a:off x="4038600" y="6356351"/>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23215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1"/>
            <a:ext cx="11379200" cy="689765"/>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2518260"/>
            <a:ext cx="11379200" cy="75895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406400" y="3353105"/>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8" name="Content Placeholder 8">
            <a:extLst>
              <a:ext uri="{FF2B5EF4-FFF2-40B4-BE49-F238E27FC236}">
                <a16:creationId xmlns:a16="http://schemas.microsoft.com/office/drawing/2014/main" id="{F641CCC3-3BAF-49BA-81A2-3696342DF5C5}"/>
              </a:ext>
            </a:extLst>
          </p:cNvPr>
          <p:cNvSpPr>
            <a:spLocks noGrp="1"/>
          </p:cNvSpPr>
          <p:nvPr>
            <p:ph sz="quarter" idx="19"/>
          </p:nvPr>
        </p:nvSpPr>
        <p:spPr>
          <a:xfrm>
            <a:off x="406400" y="4036160"/>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0" name="Content Placeholder 8">
            <a:extLst>
              <a:ext uri="{FF2B5EF4-FFF2-40B4-BE49-F238E27FC236}">
                <a16:creationId xmlns:a16="http://schemas.microsoft.com/office/drawing/2014/main" id="{F641CCC3-3BAF-49BA-81A2-3696342DF5C5}"/>
              </a:ext>
            </a:extLst>
          </p:cNvPr>
          <p:cNvSpPr>
            <a:spLocks noGrp="1"/>
          </p:cNvSpPr>
          <p:nvPr>
            <p:ph sz="quarter" idx="20"/>
          </p:nvPr>
        </p:nvSpPr>
        <p:spPr>
          <a:xfrm>
            <a:off x="406400" y="4795110"/>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IN" dirty="0"/>
              <a:t>Copyright ©2020 John Wiley &amp; Sons, Inc. </a:t>
            </a:r>
            <a:endParaRPr lang="en-US" dirty="0"/>
          </a:p>
        </p:txBody>
      </p:sp>
      <p:sp>
        <p:nvSpPr>
          <p:cNvPr id="11" name="Content Placeholder 8">
            <a:extLst>
              <a:ext uri="{FF2B5EF4-FFF2-40B4-BE49-F238E27FC236}">
                <a16:creationId xmlns:a16="http://schemas.microsoft.com/office/drawing/2014/main" id="{F641CCC3-3BAF-49BA-81A2-3696342DF5C5}"/>
              </a:ext>
            </a:extLst>
          </p:cNvPr>
          <p:cNvSpPr>
            <a:spLocks noGrp="1"/>
          </p:cNvSpPr>
          <p:nvPr>
            <p:ph sz="quarter" idx="21"/>
          </p:nvPr>
        </p:nvSpPr>
        <p:spPr>
          <a:xfrm>
            <a:off x="406400" y="5554060"/>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2" name="Slide Number Placeholder 3">
            <a:extLst>
              <a:ext uri="{FF2B5EF4-FFF2-40B4-BE49-F238E27FC236}">
                <a16:creationId xmlns:a16="http://schemas.microsoft.com/office/drawing/2014/main" id="{3FC7C8C2-8E53-4648-8149-C8D83CA97CE9}"/>
              </a:ext>
            </a:extLst>
          </p:cNvPr>
          <p:cNvSpPr txBox="1">
            <a:spLocks/>
          </p:cNvSpPr>
          <p:nvPr userDrawn="1"/>
        </p:nvSpPr>
        <p:spPr>
          <a:xfrm>
            <a:off x="8610600" y="6363506"/>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3" name="Footer Placeholder 4">
            <a:extLst>
              <a:ext uri="{FF2B5EF4-FFF2-40B4-BE49-F238E27FC236}">
                <a16:creationId xmlns:a16="http://schemas.microsoft.com/office/drawing/2014/main" id="{37BE712D-A6E6-4E02-9B94-8A539F732706}"/>
              </a:ext>
            </a:extLst>
          </p:cNvPr>
          <p:cNvSpPr txBox="1">
            <a:spLocks/>
          </p:cNvSpPr>
          <p:nvPr userDrawn="1"/>
        </p:nvSpPr>
        <p:spPr>
          <a:xfrm>
            <a:off x="4038600" y="6363506"/>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802832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0"/>
            <a:ext cx="11379200" cy="841555"/>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2973631"/>
            <a:ext cx="11379200" cy="834845"/>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406400" y="4118460"/>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8" name="Content Placeholder 8">
            <a:extLst>
              <a:ext uri="{FF2B5EF4-FFF2-40B4-BE49-F238E27FC236}">
                <a16:creationId xmlns:a16="http://schemas.microsoft.com/office/drawing/2014/main" id="{F641CCC3-3BAF-49BA-81A2-3696342DF5C5}"/>
              </a:ext>
            </a:extLst>
          </p:cNvPr>
          <p:cNvSpPr>
            <a:spLocks noGrp="1"/>
          </p:cNvSpPr>
          <p:nvPr>
            <p:ph sz="quarter" idx="19"/>
          </p:nvPr>
        </p:nvSpPr>
        <p:spPr>
          <a:xfrm>
            <a:off x="406401" y="4953305"/>
            <a:ext cx="326096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0" name="Content Placeholder 8">
            <a:extLst>
              <a:ext uri="{FF2B5EF4-FFF2-40B4-BE49-F238E27FC236}">
                <a16:creationId xmlns:a16="http://schemas.microsoft.com/office/drawing/2014/main" id="{F641CCC3-3BAF-49BA-81A2-3696342DF5C5}"/>
              </a:ext>
            </a:extLst>
          </p:cNvPr>
          <p:cNvSpPr>
            <a:spLocks noGrp="1"/>
          </p:cNvSpPr>
          <p:nvPr>
            <p:ph sz="quarter" idx="20"/>
          </p:nvPr>
        </p:nvSpPr>
        <p:spPr>
          <a:xfrm>
            <a:off x="406401" y="5766107"/>
            <a:ext cx="326096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1" name="Content Placeholder 8">
            <a:extLst>
              <a:ext uri="{FF2B5EF4-FFF2-40B4-BE49-F238E27FC236}">
                <a16:creationId xmlns:a16="http://schemas.microsoft.com/office/drawing/2014/main" id="{F641CCC3-3BAF-49BA-81A2-3696342DF5C5}"/>
              </a:ext>
            </a:extLst>
          </p:cNvPr>
          <p:cNvSpPr>
            <a:spLocks noGrp="1"/>
          </p:cNvSpPr>
          <p:nvPr>
            <p:ph sz="quarter" idx="21"/>
          </p:nvPr>
        </p:nvSpPr>
        <p:spPr>
          <a:xfrm>
            <a:off x="4173327" y="4948654"/>
            <a:ext cx="333938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2" name="Content Placeholder 8">
            <a:extLst>
              <a:ext uri="{FF2B5EF4-FFF2-40B4-BE49-F238E27FC236}">
                <a16:creationId xmlns:a16="http://schemas.microsoft.com/office/drawing/2014/main" id="{F641CCC3-3BAF-49BA-81A2-3696342DF5C5}"/>
              </a:ext>
            </a:extLst>
          </p:cNvPr>
          <p:cNvSpPr>
            <a:spLocks noGrp="1"/>
          </p:cNvSpPr>
          <p:nvPr>
            <p:ph sz="quarter" idx="22"/>
          </p:nvPr>
        </p:nvSpPr>
        <p:spPr>
          <a:xfrm>
            <a:off x="4173327" y="5761456"/>
            <a:ext cx="333938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3" name="Content Placeholder 8">
            <a:extLst>
              <a:ext uri="{FF2B5EF4-FFF2-40B4-BE49-F238E27FC236}">
                <a16:creationId xmlns:a16="http://schemas.microsoft.com/office/drawing/2014/main" id="{F641CCC3-3BAF-49BA-81A2-3696342DF5C5}"/>
              </a:ext>
            </a:extLst>
          </p:cNvPr>
          <p:cNvSpPr>
            <a:spLocks noGrp="1"/>
          </p:cNvSpPr>
          <p:nvPr>
            <p:ph sz="quarter" idx="23"/>
          </p:nvPr>
        </p:nvSpPr>
        <p:spPr>
          <a:xfrm>
            <a:off x="8153401" y="4948654"/>
            <a:ext cx="333938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4" name="Content Placeholder 8">
            <a:extLst>
              <a:ext uri="{FF2B5EF4-FFF2-40B4-BE49-F238E27FC236}">
                <a16:creationId xmlns:a16="http://schemas.microsoft.com/office/drawing/2014/main" id="{F641CCC3-3BAF-49BA-81A2-3696342DF5C5}"/>
              </a:ext>
            </a:extLst>
          </p:cNvPr>
          <p:cNvSpPr>
            <a:spLocks noGrp="1"/>
          </p:cNvSpPr>
          <p:nvPr>
            <p:ph sz="quarter" idx="24"/>
          </p:nvPr>
        </p:nvSpPr>
        <p:spPr>
          <a:xfrm>
            <a:off x="8153401" y="5761456"/>
            <a:ext cx="333938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5" name="Slide Number Placeholder 3">
            <a:extLst>
              <a:ext uri="{FF2B5EF4-FFF2-40B4-BE49-F238E27FC236}">
                <a16:creationId xmlns:a16="http://schemas.microsoft.com/office/drawing/2014/main" id="{4BE15919-8751-4BE4-AA33-50DF1CCA64E4}"/>
              </a:ext>
            </a:extLst>
          </p:cNvPr>
          <p:cNvSpPr txBox="1">
            <a:spLocks/>
          </p:cNvSpPr>
          <p:nvPr userDrawn="1"/>
        </p:nvSpPr>
        <p:spPr>
          <a:xfrm>
            <a:off x="8610600" y="6363506"/>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6" name="Footer Placeholder 4">
            <a:extLst>
              <a:ext uri="{FF2B5EF4-FFF2-40B4-BE49-F238E27FC236}">
                <a16:creationId xmlns:a16="http://schemas.microsoft.com/office/drawing/2014/main" id="{35B39872-5D7C-431B-B547-3FC6F0E6034C}"/>
              </a:ext>
            </a:extLst>
          </p:cNvPr>
          <p:cNvSpPr txBox="1">
            <a:spLocks/>
          </p:cNvSpPr>
          <p:nvPr userDrawn="1"/>
        </p:nvSpPr>
        <p:spPr>
          <a:xfrm>
            <a:off x="4038600" y="6363506"/>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38473009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0"/>
            <a:ext cx="11379200" cy="53340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2375848"/>
            <a:ext cx="11379200" cy="291152"/>
          </a:xfrm>
          <a:prstGeom prst="rect">
            <a:avLst/>
          </a:prstGeom>
        </p:spPr>
        <p:txBody>
          <a:bodyPr/>
          <a:lstStyle>
            <a:lvl1pPr marL="0" indent="0">
              <a:buNone/>
              <a:defRPr baseline="0">
                <a:latin typeface="Times New Roman"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388203" y="2764808"/>
            <a:ext cx="11379200" cy="394648"/>
          </a:xfrm>
          <a:prstGeom prst="rect">
            <a:avLst/>
          </a:prstGeom>
        </p:spPr>
        <p:txBody>
          <a:bodyPr/>
          <a:lstStyle>
            <a:lvl1pPr marL="0" indent="0">
              <a:buNone/>
              <a:defRPr baseline="0">
                <a:latin typeface="Times New Roman" pitchFamily="18" charset="0"/>
              </a:defRPr>
            </a:lvl1pPr>
          </a:lstStyle>
          <a:p>
            <a:pPr lvl="0"/>
            <a:endParaRPr lang="en-US" dirty="0"/>
          </a:p>
        </p:txBody>
      </p:sp>
      <p:sp>
        <p:nvSpPr>
          <p:cNvPr id="10" name="Content Placeholder 9"/>
          <p:cNvSpPr>
            <a:spLocks noGrp="1"/>
          </p:cNvSpPr>
          <p:nvPr>
            <p:ph sz="quarter" idx="19"/>
          </p:nvPr>
        </p:nvSpPr>
        <p:spPr>
          <a:xfrm>
            <a:off x="406400" y="3298208"/>
            <a:ext cx="11379200" cy="3810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2" name="Content Placeholder 11"/>
          <p:cNvSpPr>
            <a:spLocks noGrp="1"/>
          </p:cNvSpPr>
          <p:nvPr>
            <p:ph sz="quarter" idx="20"/>
          </p:nvPr>
        </p:nvSpPr>
        <p:spPr>
          <a:xfrm>
            <a:off x="406400" y="3831608"/>
            <a:ext cx="11379200" cy="3810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4" name="Content Placeholder 13"/>
          <p:cNvSpPr>
            <a:spLocks noGrp="1"/>
          </p:cNvSpPr>
          <p:nvPr>
            <p:ph sz="quarter" idx="21"/>
          </p:nvPr>
        </p:nvSpPr>
        <p:spPr>
          <a:xfrm>
            <a:off x="406400" y="4365008"/>
            <a:ext cx="11379200" cy="3048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6" name="Content Placeholder 15"/>
          <p:cNvSpPr>
            <a:spLocks noGrp="1"/>
          </p:cNvSpPr>
          <p:nvPr>
            <p:ph sz="quarter" idx="22"/>
          </p:nvPr>
        </p:nvSpPr>
        <p:spPr>
          <a:xfrm>
            <a:off x="406400" y="4822208"/>
            <a:ext cx="11379200" cy="304800"/>
          </a:xfrm>
          <a:prstGeom prst="rect">
            <a:avLst/>
          </a:prstGeom>
        </p:spPr>
        <p:txBody>
          <a:bodyPr/>
          <a:lstStyle>
            <a:lvl1pPr>
              <a:buNone/>
              <a:defRPr cap="none" baseline="0">
                <a:latin typeface="Times New Roman" pitchFamily="18" charset="0"/>
              </a:defRPr>
            </a:lvl1pPr>
          </a:lstStyle>
          <a:p>
            <a:pPr lvl="0"/>
            <a:endParaRPr lang="en-US" dirty="0"/>
          </a:p>
        </p:txBody>
      </p:sp>
      <p:sp>
        <p:nvSpPr>
          <p:cNvPr id="18" name="Content Placeholder 17"/>
          <p:cNvSpPr>
            <a:spLocks noGrp="1"/>
          </p:cNvSpPr>
          <p:nvPr>
            <p:ph sz="quarter" idx="23"/>
          </p:nvPr>
        </p:nvSpPr>
        <p:spPr>
          <a:xfrm>
            <a:off x="406400" y="5279408"/>
            <a:ext cx="11379200" cy="304800"/>
          </a:xfrm>
          <a:prstGeom prst="rect">
            <a:avLst/>
          </a:prstGeom>
        </p:spPr>
        <p:txBody>
          <a:bodyPr/>
          <a:lstStyle>
            <a:lvl1pPr>
              <a:buNone/>
              <a:defRPr baseline="0">
                <a:latin typeface="Times New Roman" pitchFamily="18" charset="0"/>
              </a:defRPr>
            </a:lvl1pPr>
          </a:lstStyle>
          <a:p>
            <a:pPr lvl="0"/>
            <a:endParaRPr lang="en-US" dirty="0"/>
          </a:p>
        </p:txBody>
      </p:sp>
      <p:sp>
        <p:nvSpPr>
          <p:cNvPr id="20" name="Content Placeholder 19"/>
          <p:cNvSpPr>
            <a:spLocks noGrp="1"/>
          </p:cNvSpPr>
          <p:nvPr>
            <p:ph sz="quarter" idx="24"/>
          </p:nvPr>
        </p:nvSpPr>
        <p:spPr>
          <a:xfrm>
            <a:off x="508000" y="5660408"/>
            <a:ext cx="11277600" cy="228600"/>
          </a:xfrm>
          <a:prstGeom prst="rect">
            <a:avLst/>
          </a:prstGeom>
        </p:spPr>
        <p:txBody>
          <a:bodyPr/>
          <a:lstStyle>
            <a:lvl1pPr>
              <a:buNone/>
              <a:defRPr baseline="0">
                <a:latin typeface="Times New Roman" pitchFamily="18" charset="0"/>
              </a:defRPr>
            </a:lvl1pPr>
          </a:lstStyle>
          <a:p>
            <a:pPr lvl="0"/>
            <a:endParaRPr lang="en-US" dirty="0"/>
          </a:p>
        </p:txBody>
      </p:sp>
      <p:sp>
        <p:nvSpPr>
          <p:cNvPr id="15" name="Slide Number Placeholder 3">
            <a:extLst>
              <a:ext uri="{FF2B5EF4-FFF2-40B4-BE49-F238E27FC236}">
                <a16:creationId xmlns:a16="http://schemas.microsoft.com/office/drawing/2014/main" id="{78EB9964-3E34-4002-B0B3-CA179067C39A}"/>
              </a:ext>
            </a:extLst>
          </p:cNvPr>
          <p:cNvSpPr txBox="1">
            <a:spLocks/>
          </p:cNvSpPr>
          <p:nvPr userDrawn="1"/>
        </p:nvSpPr>
        <p:spPr>
          <a:xfrm>
            <a:off x="8610600" y="6363506"/>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7" name="Footer Placeholder 4">
            <a:extLst>
              <a:ext uri="{FF2B5EF4-FFF2-40B4-BE49-F238E27FC236}">
                <a16:creationId xmlns:a16="http://schemas.microsoft.com/office/drawing/2014/main" id="{6F53CD61-F10A-4FD0-B019-99E2468A5F8E}"/>
              </a:ext>
            </a:extLst>
          </p:cNvPr>
          <p:cNvSpPr txBox="1">
            <a:spLocks/>
          </p:cNvSpPr>
          <p:nvPr userDrawn="1"/>
        </p:nvSpPr>
        <p:spPr>
          <a:xfrm>
            <a:off x="4038600" y="6363506"/>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4360680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0"/>
            <a:ext cx="11379200" cy="408709"/>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2214680"/>
            <a:ext cx="11379200" cy="291152"/>
          </a:xfrm>
          <a:prstGeom prst="rect">
            <a:avLst/>
          </a:prstGeom>
        </p:spPr>
        <p:txBody>
          <a:bodyPr/>
          <a:lstStyle>
            <a:lvl1pPr marL="0" indent="0">
              <a:buNone/>
              <a:defRPr baseline="0">
                <a:latin typeface="Times New Roman"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388203" y="2594155"/>
            <a:ext cx="11379200" cy="394648"/>
          </a:xfrm>
          <a:prstGeom prst="rect">
            <a:avLst/>
          </a:prstGeom>
        </p:spPr>
        <p:txBody>
          <a:bodyPr/>
          <a:lstStyle>
            <a:lvl1pPr marL="0" indent="0">
              <a:buNone/>
              <a:defRPr baseline="0">
                <a:latin typeface="Times New Roman" pitchFamily="18" charset="0"/>
              </a:defRPr>
            </a:lvl1pPr>
          </a:lstStyle>
          <a:p>
            <a:pPr lvl="0"/>
            <a:endParaRPr lang="en-US" dirty="0"/>
          </a:p>
        </p:txBody>
      </p:sp>
      <p:sp>
        <p:nvSpPr>
          <p:cNvPr id="10" name="Content Placeholder 9"/>
          <p:cNvSpPr>
            <a:spLocks noGrp="1"/>
          </p:cNvSpPr>
          <p:nvPr>
            <p:ph sz="quarter" idx="19"/>
          </p:nvPr>
        </p:nvSpPr>
        <p:spPr>
          <a:xfrm>
            <a:off x="406400" y="3049525"/>
            <a:ext cx="11379200" cy="3810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2" name="Content Placeholder 11"/>
          <p:cNvSpPr>
            <a:spLocks noGrp="1"/>
          </p:cNvSpPr>
          <p:nvPr>
            <p:ph sz="quarter" idx="20"/>
          </p:nvPr>
        </p:nvSpPr>
        <p:spPr>
          <a:xfrm>
            <a:off x="406400" y="3504895"/>
            <a:ext cx="11379200" cy="3810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4" name="Content Placeholder 13"/>
          <p:cNvSpPr>
            <a:spLocks noGrp="1"/>
          </p:cNvSpPr>
          <p:nvPr>
            <p:ph sz="quarter" idx="21"/>
          </p:nvPr>
        </p:nvSpPr>
        <p:spPr>
          <a:xfrm>
            <a:off x="406400" y="3960265"/>
            <a:ext cx="11379200" cy="3048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6" name="Content Placeholder 15"/>
          <p:cNvSpPr>
            <a:spLocks noGrp="1"/>
          </p:cNvSpPr>
          <p:nvPr>
            <p:ph sz="quarter" idx="22"/>
          </p:nvPr>
        </p:nvSpPr>
        <p:spPr>
          <a:xfrm>
            <a:off x="406400" y="4415635"/>
            <a:ext cx="11379200" cy="304800"/>
          </a:xfrm>
          <a:prstGeom prst="rect">
            <a:avLst/>
          </a:prstGeom>
        </p:spPr>
        <p:txBody>
          <a:bodyPr/>
          <a:lstStyle>
            <a:lvl1pPr>
              <a:buNone/>
              <a:defRPr cap="none" baseline="0">
                <a:latin typeface="Times New Roman" pitchFamily="18" charset="0"/>
              </a:defRPr>
            </a:lvl1pPr>
          </a:lstStyle>
          <a:p>
            <a:pPr lvl="0"/>
            <a:endParaRPr lang="en-US" dirty="0"/>
          </a:p>
        </p:txBody>
      </p:sp>
      <p:sp>
        <p:nvSpPr>
          <p:cNvPr id="18" name="Content Placeholder 17"/>
          <p:cNvSpPr>
            <a:spLocks noGrp="1"/>
          </p:cNvSpPr>
          <p:nvPr>
            <p:ph sz="quarter" idx="23"/>
          </p:nvPr>
        </p:nvSpPr>
        <p:spPr>
          <a:xfrm>
            <a:off x="406400" y="4871005"/>
            <a:ext cx="11379200" cy="304800"/>
          </a:xfrm>
          <a:prstGeom prst="rect">
            <a:avLst/>
          </a:prstGeom>
        </p:spPr>
        <p:txBody>
          <a:bodyPr/>
          <a:lstStyle>
            <a:lvl1pPr>
              <a:buNone/>
              <a:defRPr baseline="0">
                <a:latin typeface="Times New Roman" pitchFamily="18" charset="0"/>
              </a:defRPr>
            </a:lvl1pPr>
          </a:lstStyle>
          <a:p>
            <a:pPr lvl="0"/>
            <a:endParaRPr lang="en-US" dirty="0"/>
          </a:p>
        </p:txBody>
      </p:sp>
      <p:sp>
        <p:nvSpPr>
          <p:cNvPr id="20" name="Content Placeholder 19"/>
          <p:cNvSpPr>
            <a:spLocks noGrp="1"/>
          </p:cNvSpPr>
          <p:nvPr>
            <p:ph sz="quarter" idx="24"/>
          </p:nvPr>
        </p:nvSpPr>
        <p:spPr>
          <a:xfrm>
            <a:off x="508000" y="5326375"/>
            <a:ext cx="11277600" cy="228600"/>
          </a:xfrm>
          <a:prstGeom prst="rect">
            <a:avLst/>
          </a:prstGeom>
        </p:spPr>
        <p:txBody>
          <a:bodyPr/>
          <a:lstStyle>
            <a:lvl1pPr>
              <a:buNone/>
              <a:defRPr baseline="0">
                <a:latin typeface="Times New Roman" pitchFamily="18" charset="0"/>
              </a:defRPr>
            </a:lvl1pPr>
          </a:lstStyle>
          <a:p>
            <a:pPr lvl="0"/>
            <a:endParaRPr lang="en-US" dirty="0"/>
          </a:p>
        </p:txBody>
      </p:sp>
      <p:sp>
        <p:nvSpPr>
          <p:cNvPr id="8" name="Content Placeholder 7">
            <a:extLst>
              <a:ext uri="{FF2B5EF4-FFF2-40B4-BE49-F238E27FC236}">
                <a16:creationId xmlns:a16="http://schemas.microsoft.com/office/drawing/2014/main" id="{58E4D1A0-6F20-4C86-8185-E1F69676C220}"/>
              </a:ext>
            </a:extLst>
          </p:cNvPr>
          <p:cNvSpPr>
            <a:spLocks noGrp="1"/>
          </p:cNvSpPr>
          <p:nvPr>
            <p:ph sz="quarter" idx="25"/>
          </p:nvPr>
        </p:nvSpPr>
        <p:spPr>
          <a:xfrm>
            <a:off x="429684" y="5781745"/>
            <a:ext cx="6475863" cy="304800"/>
          </a:xfrm>
          <a:prstGeom prst="rect">
            <a:avLst/>
          </a:prstGeom>
        </p:spPr>
        <p:txBody>
          <a:bodyPr/>
          <a:lstStyle>
            <a:lvl1pPr marL="0" indent="0">
              <a:buNone/>
              <a:defRPr/>
            </a:lvl1pPr>
          </a:lstStyle>
          <a:p>
            <a:pPr lvl="0"/>
            <a:endParaRPr lang="en-US" dirty="0"/>
          </a:p>
        </p:txBody>
      </p:sp>
      <p:sp>
        <p:nvSpPr>
          <p:cNvPr id="15" name="Content Placeholder 7">
            <a:extLst>
              <a:ext uri="{FF2B5EF4-FFF2-40B4-BE49-F238E27FC236}">
                <a16:creationId xmlns:a16="http://schemas.microsoft.com/office/drawing/2014/main" id="{58E4D1A0-6F20-4C86-8185-E1F69676C220}"/>
              </a:ext>
            </a:extLst>
          </p:cNvPr>
          <p:cNvSpPr>
            <a:spLocks noGrp="1"/>
          </p:cNvSpPr>
          <p:nvPr>
            <p:ph sz="quarter" idx="26"/>
          </p:nvPr>
        </p:nvSpPr>
        <p:spPr>
          <a:xfrm>
            <a:off x="5185261" y="5764248"/>
            <a:ext cx="6475863" cy="304800"/>
          </a:xfrm>
          <a:prstGeom prst="rect">
            <a:avLst/>
          </a:prstGeom>
        </p:spPr>
        <p:txBody>
          <a:bodyPr/>
          <a:lstStyle>
            <a:lvl1pPr marL="0" indent="0">
              <a:buNone/>
              <a:defRPr/>
            </a:lvl1pPr>
          </a:lstStyle>
          <a:p>
            <a:pPr lvl="0"/>
            <a:endParaRPr lang="en-US" dirty="0"/>
          </a:p>
        </p:txBody>
      </p:sp>
    </p:spTree>
    <p:extLst>
      <p:ext uri="{BB962C8B-B14F-4D97-AF65-F5344CB8AC3E}">
        <p14:creationId xmlns:p14="http://schemas.microsoft.com/office/powerpoint/2010/main" val="31552671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1"/>
          <p:cNvSpPr>
            <a:spLocks noGrp="1"/>
          </p:cNvSpPr>
          <p:nvPr>
            <p:ph sz="quarter" idx="16"/>
          </p:nvPr>
        </p:nvSpPr>
        <p:spPr>
          <a:xfrm>
            <a:off x="406400" y="1752600"/>
            <a:ext cx="5486400" cy="445135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7" name="Content Placeholder 2"/>
          <p:cNvSpPr>
            <a:spLocks noGrp="1"/>
          </p:cNvSpPr>
          <p:nvPr>
            <p:ph sz="quarter" idx="17"/>
          </p:nvPr>
        </p:nvSpPr>
        <p:spPr>
          <a:xfrm>
            <a:off x="6299200" y="1752600"/>
            <a:ext cx="5486400" cy="445135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8" name="Slide Number Placeholder 3">
            <a:extLst>
              <a:ext uri="{FF2B5EF4-FFF2-40B4-BE49-F238E27FC236}">
                <a16:creationId xmlns:a16="http://schemas.microsoft.com/office/drawing/2014/main" id="{46ACF59F-042B-4CE1-AAE4-2FA4499AB366}"/>
              </a:ext>
            </a:extLst>
          </p:cNvPr>
          <p:cNvSpPr txBox="1">
            <a:spLocks/>
          </p:cNvSpPr>
          <p:nvPr userDrawn="1"/>
        </p:nvSpPr>
        <p:spPr>
          <a:xfrm>
            <a:off x="8610600" y="6356351"/>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9" name="Footer Placeholder 4">
            <a:extLst>
              <a:ext uri="{FF2B5EF4-FFF2-40B4-BE49-F238E27FC236}">
                <a16:creationId xmlns:a16="http://schemas.microsoft.com/office/drawing/2014/main" id="{7642CDE9-7E9A-40FF-9BB8-77380C68654E}"/>
              </a:ext>
            </a:extLst>
          </p:cNvPr>
          <p:cNvSpPr txBox="1">
            <a:spLocks/>
          </p:cNvSpPr>
          <p:nvPr userDrawn="1"/>
        </p:nvSpPr>
        <p:spPr>
          <a:xfrm>
            <a:off x="4038600" y="6356351"/>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14714834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1"/>
          <p:cNvSpPr>
            <a:spLocks noGrp="1"/>
          </p:cNvSpPr>
          <p:nvPr>
            <p:ph sz="quarter" idx="16"/>
          </p:nvPr>
        </p:nvSpPr>
        <p:spPr>
          <a:xfrm>
            <a:off x="406400" y="1752600"/>
            <a:ext cx="5486400" cy="281940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7" name="Content Placeholder 2"/>
          <p:cNvSpPr>
            <a:spLocks noGrp="1"/>
          </p:cNvSpPr>
          <p:nvPr>
            <p:ph sz="quarter" idx="17"/>
          </p:nvPr>
        </p:nvSpPr>
        <p:spPr>
          <a:xfrm>
            <a:off x="6299200" y="1752600"/>
            <a:ext cx="5486400" cy="281940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2"/>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9" name="Content Placeholder 8"/>
          <p:cNvSpPr>
            <a:spLocks noGrp="1"/>
          </p:cNvSpPr>
          <p:nvPr>
            <p:ph sz="quarter" idx="18"/>
          </p:nvPr>
        </p:nvSpPr>
        <p:spPr>
          <a:xfrm>
            <a:off x="3048000" y="4724401"/>
            <a:ext cx="6096000" cy="1489075"/>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Tree>
    <p:extLst>
      <p:ext uri="{BB962C8B-B14F-4D97-AF65-F5344CB8AC3E}">
        <p14:creationId xmlns:p14="http://schemas.microsoft.com/office/powerpoint/2010/main" val="18166738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1"/>
          <p:cNvSpPr>
            <a:spLocks noGrp="1"/>
          </p:cNvSpPr>
          <p:nvPr>
            <p:ph sz="quarter" idx="16"/>
          </p:nvPr>
        </p:nvSpPr>
        <p:spPr>
          <a:xfrm>
            <a:off x="406400" y="1752600"/>
            <a:ext cx="5486400" cy="182819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7" name="Content Placeholder 2"/>
          <p:cNvSpPr>
            <a:spLocks noGrp="1"/>
          </p:cNvSpPr>
          <p:nvPr>
            <p:ph sz="quarter" idx="17"/>
          </p:nvPr>
        </p:nvSpPr>
        <p:spPr>
          <a:xfrm>
            <a:off x="6299200" y="1752600"/>
            <a:ext cx="5486400" cy="182819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2"/>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9" name="Content Placeholder 8"/>
          <p:cNvSpPr>
            <a:spLocks noGrp="1"/>
          </p:cNvSpPr>
          <p:nvPr>
            <p:ph sz="quarter" idx="18"/>
          </p:nvPr>
        </p:nvSpPr>
        <p:spPr>
          <a:xfrm>
            <a:off x="429174" y="3808475"/>
            <a:ext cx="5565633" cy="834845"/>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8" name="Content Placeholder 7">
            <a:extLst>
              <a:ext uri="{FF2B5EF4-FFF2-40B4-BE49-F238E27FC236}">
                <a16:creationId xmlns:a16="http://schemas.microsoft.com/office/drawing/2014/main" id="{ECAAD719-5BF0-4C5E-BE8A-5C3956869DF9}"/>
              </a:ext>
            </a:extLst>
          </p:cNvPr>
          <p:cNvSpPr>
            <a:spLocks noGrp="1"/>
          </p:cNvSpPr>
          <p:nvPr>
            <p:ph sz="quarter" idx="19"/>
          </p:nvPr>
        </p:nvSpPr>
        <p:spPr>
          <a:xfrm>
            <a:off x="6299200" y="3808414"/>
            <a:ext cx="5463117" cy="835025"/>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1" name="Content Placeholder 10">
            <a:extLst>
              <a:ext uri="{FF2B5EF4-FFF2-40B4-BE49-F238E27FC236}">
                <a16:creationId xmlns:a16="http://schemas.microsoft.com/office/drawing/2014/main" id="{DA815FFC-5DD1-44FE-91D7-17E9AFE9E701}"/>
              </a:ext>
            </a:extLst>
          </p:cNvPr>
          <p:cNvSpPr>
            <a:spLocks noGrp="1"/>
          </p:cNvSpPr>
          <p:nvPr>
            <p:ph sz="quarter" idx="20"/>
          </p:nvPr>
        </p:nvSpPr>
        <p:spPr>
          <a:xfrm>
            <a:off x="429683" y="4795839"/>
            <a:ext cx="5666317" cy="682327"/>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3" name="Content Placeholder 12">
            <a:extLst>
              <a:ext uri="{FF2B5EF4-FFF2-40B4-BE49-F238E27FC236}">
                <a16:creationId xmlns:a16="http://schemas.microsoft.com/office/drawing/2014/main" id="{5C82916B-0585-4B7E-9C9B-A7650469BF47}"/>
              </a:ext>
            </a:extLst>
          </p:cNvPr>
          <p:cNvSpPr>
            <a:spLocks noGrp="1"/>
          </p:cNvSpPr>
          <p:nvPr>
            <p:ph sz="quarter" idx="21"/>
          </p:nvPr>
        </p:nvSpPr>
        <p:spPr>
          <a:xfrm>
            <a:off x="6197600" y="4795839"/>
            <a:ext cx="5362840" cy="758222"/>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Tree>
    <p:extLst>
      <p:ext uri="{BB962C8B-B14F-4D97-AF65-F5344CB8AC3E}">
        <p14:creationId xmlns:p14="http://schemas.microsoft.com/office/powerpoint/2010/main" val="14333151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mage Slide: Version A">
    <p:spTree>
      <p:nvGrpSpPr>
        <p:cNvPr id="1" name=""/>
        <p:cNvGrpSpPr/>
        <p:nvPr/>
      </p:nvGrpSpPr>
      <p:grpSpPr>
        <a:xfrm>
          <a:off x="0" y="0"/>
          <a:ext cx="0" cy="0"/>
          <a:chOff x="0" y="0"/>
          <a:chExt cx="0" cy="0"/>
        </a:xfrm>
      </p:grpSpPr>
      <p:sp>
        <p:nvSpPr>
          <p:cNvPr id="6" name="Title 1"/>
          <p:cNvSpPr>
            <a:spLocks noGrp="1"/>
          </p:cNvSpPr>
          <p:nvPr>
            <p:ph type="title"/>
          </p:nvPr>
        </p:nvSpPr>
        <p:spPr>
          <a:xfrm>
            <a:off x="406400" y="5410202"/>
            <a:ext cx="11379200" cy="380999"/>
          </a:xfrm>
          <a:prstGeom prst="rect">
            <a:avLst/>
          </a:prstGeom>
        </p:spPr>
        <p:txBody>
          <a:bodyPr/>
          <a:lstStyle>
            <a:lvl1pPr>
              <a:defRPr sz="2000">
                <a:latin typeface="Times New Roman" charset="0"/>
                <a:ea typeface="Times New Roman" charset="0"/>
                <a:cs typeface="Times New Roman" charset="0"/>
              </a:defRPr>
            </a:lvl1pPr>
          </a:lstStyle>
          <a:p>
            <a:r>
              <a:rPr lang="en-US" dirty="0"/>
              <a:t>Click to edit Master title style</a:t>
            </a:r>
          </a:p>
        </p:txBody>
      </p:sp>
      <p:sp>
        <p:nvSpPr>
          <p:cNvPr id="5" name="Content Placeholder 2"/>
          <p:cNvSpPr>
            <a:spLocks noGrp="1"/>
          </p:cNvSpPr>
          <p:nvPr>
            <p:ph idx="1"/>
          </p:nvPr>
        </p:nvSpPr>
        <p:spPr>
          <a:xfrm>
            <a:off x="406400" y="609602"/>
            <a:ext cx="11379200" cy="4726179"/>
          </a:xfrm>
          <a:prstGeom prst="rect">
            <a:avLst/>
          </a:prstGeom>
        </p:spPr>
        <p:txBody>
          <a:bodyPr/>
          <a:lstStyle>
            <a:lvl1pPr marL="0" indent="0">
              <a:buNone/>
              <a:defRPr b="0" i="0">
                <a:latin typeface="Times New Roman" charset="0"/>
                <a:ea typeface="Times New Roman" charset="0"/>
                <a:cs typeface="Times New Roman" charset="0"/>
              </a:defRPr>
            </a:lvl1pPr>
          </a:lstStyle>
          <a:p>
            <a:pPr lvl="0"/>
            <a:endParaRPr lang="en-US" dirty="0"/>
          </a:p>
        </p:txBody>
      </p:sp>
      <p:sp>
        <p:nvSpPr>
          <p:cNvPr id="8" name="Content Placeholder 7"/>
          <p:cNvSpPr>
            <a:spLocks noGrp="1"/>
          </p:cNvSpPr>
          <p:nvPr>
            <p:ph sz="quarter" idx="12"/>
          </p:nvPr>
        </p:nvSpPr>
        <p:spPr>
          <a:xfrm>
            <a:off x="406400" y="5791201"/>
            <a:ext cx="11379200" cy="457199"/>
          </a:xfrm>
          <a:prstGeom prst="rect">
            <a:avLst/>
          </a:prstGeom>
        </p:spPr>
        <p:txBody>
          <a:bodyPr/>
          <a:lstStyle>
            <a:lvl1pPr marL="0" indent="0">
              <a:buNone/>
              <a:defRPr sz="2000" b="0" i="0">
                <a:latin typeface="Times New Roman" charset="0"/>
                <a:ea typeface="Times New Roman" charset="0"/>
                <a:cs typeface="Times New Roman" charset="0"/>
              </a:defRPr>
            </a:lvl1pPr>
          </a:lstStyle>
          <a:p>
            <a:pPr lvl="0"/>
            <a:endParaRPr lang="en-US" dirty="0"/>
          </a:p>
        </p:txBody>
      </p:sp>
      <p:sp>
        <p:nvSpPr>
          <p:cNvPr id="4" name="Slide Number Placeholder 3"/>
          <p:cNvSpPr>
            <a:spLocks noGrp="1"/>
          </p:cNvSpPr>
          <p:nvPr>
            <p:ph type="sldNum" sz="quarter" idx="11"/>
          </p:nvPr>
        </p:nvSpPr>
        <p:spPr>
          <a:xfrm>
            <a:off x="8610600" y="6356351"/>
            <a:ext cx="3175000" cy="365125"/>
          </a:xfrm>
        </p:spPr>
        <p:txBody>
          <a:bodyPr/>
          <a:lstStyle/>
          <a:p>
            <a:fld id="{43DD970A-8A59-5645-997B-8F1EF841716D}" type="slidenum">
              <a:rPr lang="en-US" smtClean="0"/>
              <a:pPr/>
              <a:t>‹#›</a:t>
            </a:fld>
            <a:endParaRPr lang="en-US" dirty="0"/>
          </a:p>
        </p:txBody>
      </p:sp>
      <p:sp>
        <p:nvSpPr>
          <p:cNvPr id="3" name="Footer Placeholder 2"/>
          <p:cNvSpPr>
            <a:spLocks noGrp="1"/>
          </p:cNvSpPr>
          <p:nvPr>
            <p:ph type="ftr" sz="quarter" idx="10"/>
          </p:nvPr>
        </p:nvSpPr>
        <p:spPr>
          <a:xfrm>
            <a:off x="4038600" y="6356351"/>
            <a:ext cx="4114800" cy="365125"/>
          </a:xfrm>
          <a:prstGeom prst="rect">
            <a:avLst/>
          </a:prstGeom>
        </p:spPr>
        <p:txBody>
          <a:bodyPr/>
          <a:lstStyle/>
          <a:p>
            <a:r>
              <a:rPr lang="en-US"/>
              <a:t>Copyright ©2020 John Wiley &amp; Sons, Inc. </a:t>
            </a:r>
            <a:endParaRPr lang="en-US" dirty="0"/>
          </a:p>
        </p:txBody>
      </p:sp>
    </p:spTree>
    <p:extLst>
      <p:ext uri="{BB962C8B-B14F-4D97-AF65-F5344CB8AC3E}">
        <p14:creationId xmlns:p14="http://schemas.microsoft.com/office/powerpoint/2010/main" val="4528134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E4D96-C503-4BE0-9F48-7B0E0326CE6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78F8EB2-C64A-42B7-AC64-C10457D985C9}"/>
              </a:ext>
            </a:extLst>
          </p:cNvP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a:extLst>
              <a:ext uri="{FF2B5EF4-FFF2-40B4-BE49-F238E27FC236}">
                <a16:creationId xmlns:a16="http://schemas.microsoft.com/office/drawing/2014/main" id="{1FA8BEA2-6D75-4F5A-A26E-60D47B7D78ED}"/>
              </a:ext>
            </a:extLst>
          </p:cNvPr>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Tree>
    <p:extLst>
      <p:ext uri="{BB962C8B-B14F-4D97-AF65-F5344CB8AC3E}">
        <p14:creationId xmlns:p14="http://schemas.microsoft.com/office/powerpoint/2010/main" val="2375810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pener: Version B">
    <p:spTree>
      <p:nvGrpSpPr>
        <p:cNvPr id="1" name=""/>
        <p:cNvGrpSpPr/>
        <p:nvPr/>
      </p:nvGrpSpPr>
      <p:grpSpPr>
        <a:xfrm>
          <a:off x="0" y="0"/>
          <a:ext cx="0" cy="0"/>
          <a:chOff x="0" y="0"/>
          <a:chExt cx="0" cy="0"/>
        </a:xfrm>
      </p:grpSpPr>
      <p:sp>
        <p:nvSpPr>
          <p:cNvPr id="13" name="CN"/>
          <p:cNvSpPr>
            <a:spLocks noGrp="1"/>
          </p:cNvSpPr>
          <p:nvPr>
            <p:ph sz="quarter" idx="19" hasCustomPrompt="1"/>
          </p:nvPr>
        </p:nvSpPr>
        <p:spPr>
          <a:xfrm>
            <a:off x="203200" y="228600"/>
            <a:ext cx="11785600" cy="533400"/>
          </a:xfrm>
          <a:prstGeom prst="rect">
            <a:avLst/>
          </a:prstGeom>
        </p:spPr>
        <p:txBody>
          <a:bodyPr/>
          <a:lstStyle>
            <a:lvl1pPr marL="0" indent="0" algn="ctr">
              <a:buNone/>
              <a:defRPr sz="4000" b="1" i="0" baseline="0">
                <a:solidFill>
                  <a:schemeClr val="accent1"/>
                </a:solidFill>
                <a:latin typeface="Times New Roman" charset="0"/>
                <a:ea typeface="Times New Roman" charset="0"/>
                <a:cs typeface="Times New Roman" charset="0"/>
              </a:defRPr>
            </a:lvl1pPr>
          </a:lstStyle>
          <a:p>
            <a:pPr lvl="0"/>
            <a:r>
              <a:rPr lang="en-US" dirty="0"/>
              <a:t>Chapter 1</a:t>
            </a:r>
          </a:p>
        </p:txBody>
      </p:sp>
      <p:sp>
        <p:nvSpPr>
          <p:cNvPr id="14" name="CT"/>
          <p:cNvSpPr>
            <a:spLocks noGrp="1"/>
          </p:cNvSpPr>
          <p:nvPr>
            <p:ph sz="quarter" idx="20" hasCustomPrompt="1"/>
          </p:nvPr>
        </p:nvSpPr>
        <p:spPr>
          <a:xfrm>
            <a:off x="203200" y="838200"/>
            <a:ext cx="11785600" cy="2209800"/>
          </a:xfrm>
          <a:prstGeom prst="rect">
            <a:avLst/>
          </a:prstGeom>
        </p:spPr>
        <p:txBody>
          <a:bodyPr anchor="ctr"/>
          <a:lstStyle>
            <a:lvl1pPr marL="0" indent="0" algn="ctr">
              <a:buNone/>
              <a:defRPr sz="3800" b="0" i="0">
                <a:latin typeface="Times New Roman" charset="0"/>
                <a:ea typeface="Times New Roman" charset="0"/>
                <a:cs typeface="Times New Roman"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Edit Chapter Title</a:t>
            </a:r>
          </a:p>
        </p:txBody>
      </p:sp>
      <p:sp>
        <p:nvSpPr>
          <p:cNvPr id="8" name="Title "/>
          <p:cNvSpPr>
            <a:spLocks noGrp="1"/>
          </p:cNvSpPr>
          <p:nvPr>
            <p:ph type="title" hasCustomPrompt="1"/>
          </p:nvPr>
        </p:nvSpPr>
        <p:spPr>
          <a:xfrm>
            <a:off x="203200" y="3505200"/>
            <a:ext cx="11785600" cy="1447800"/>
          </a:xfrm>
          <a:prstGeom prst="rect">
            <a:avLst/>
          </a:prstGeom>
        </p:spPr>
        <p:txBody>
          <a:bodyPr anchor="b"/>
          <a:lstStyle>
            <a:lvl1pPr>
              <a:defRPr sz="6200" b="0" i="0" baseline="0">
                <a:latin typeface="Times New Roman" charset="0"/>
                <a:ea typeface="Times New Roman" charset="0"/>
                <a:cs typeface="Times New Roman" charset="0"/>
              </a:defRPr>
            </a:lvl1pPr>
          </a:lstStyle>
          <a:p>
            <a:r>
              <a:rPr lang="en-US" dirty="0"/>
              <a:t>Click to Edit Book Title</a:t>
            </a:r>
          </a:p>
        </p:txBody>
      </p:sp>
      <p:sp>
        <p:nvSpPr>
          <p:cNvPr id="15" name="Edition"/>
          <p:cNvSpPr>
            <a:spLocks noGrp="1"/>
          </p:cNvSpPr>
          <p:nvPr>
            <p:ph sz="quarter" idx="17" hasCustomPrompt="1"/>
          </p:nvPr>
        </p:nvSpPr>
        <p:spPr>
          <a:xfrm>
            <a:off x="203200" y="5029200"/>
            <a:ext cx="11785600" cy="762000"/>
          </a:xfrm>
          <a:prstGeom prst="rect">
            <a:avLst/>
          </a:prstGeom>
        </p:spPr>
        <p:txBody>
          <a:bodyPr/>
          <a:lstStyle>
            <a:lvl1pPr marL="0" indent="0" algn="ctr">
              <a:buNone/>
              <a:defRPr sz="2900" b="1" i="0" baseline="0">
                <a:latin typeface="Times New Roman" charset="0"/>
                <a:ea typeface="Times New Roman" charset="0"/>
                <a:cs typeface="Times New Roman" charset="0"/>
              </a:defRPr>
            </a:lvl1pPr>
          </a:lstStyle>
          <a:p>
            <a:pPr lvl="0"/>
            <a:r>
              <a:rPr lang="en-US" dirty="0"/>
              <a:t>Third Edition</a:t>
            </a:r>
          </a:p>
        </p:txBody>
      </p:sp>
      <p:sp>
        <p:nvSpPr>
          <p:cNvPr id="16" name="Author"/>
          <p:cNvSpPr>
            <a:spLocks noGrp="1"/>
          </p:cNvSpPr>
          <p:nvPr>
            <p:ph sz="quarter" idx="18" hasCustomPrompt="1"/>
          </p:nvPr>
        </p:nvSpPr>
        <p:spPr>
          <a:xfrm>
            <a:off x="203200" y="6096000"/>
            <a:ext cx="11785600" cy="533400"/>
          </a:xfrm>
          <a:prstGeom prst="rect">
            <a:avLst/>
          </a:prstGeom>
        </p:spPr>
        <p:txBody>
          <a:bodyPr/>
          <a:lstStyle>
            <a:lvl1pPr marL="0" indent="0" algn="ctr">
              <a:buNone/>
              <a:defRPr b="0" i="0" baseline="0">
                <a:solidFill>
                  <a:schemeClr val="accent2"/>
                </a:solidFill>
                <a:latin typeface="STIX" charset="0"/>
                <a:ea typeface="STIX" charset="0"/>
                <a:cs typeface="STIX" charset="0"/>
              </a:defRPr>
            </a:lvl1pPr>
          </a:lstStyle>
          <a:p>
            <a:pPr lvl="0"/>
            <a:r>
              <a:rPr lang="en-US" dirty="0"/>
              <a:t>David Klein</a:t>
            </a:r>
          </a:p>
        </p:txBody>
      </p:sp>
    </p:spTree>
    <p:extLst>
      <p:ext uri="{BB962C8B-B14F-4D97-AF65-F5344CB8AC3E}">
        <p14:creationId xmlns:p14="http://schemas.microsoft.com/office/powerpoint/2010/main" val="3716520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Opener: Version A">
    <p:spTree>
      <p:nvGrpSpPr>
        <p:cNvPr id="1" name=""/>
        <p:cNvGrpSpPr/>
        <p:nvPr/>
      </p:nvGrpSpPr>
      <p:grpSpPr>
        <a:xfrm>
          <a:off x="0" y="0"/>
          <a:ext cx="0" cy="0"/>
          <a:chOff x="0" y="0"/>
          <a:chExt cx="0" cy="0"/>
        </a:xfrm>
      </p:grpSpPr>
      <p:sp>
        <p:nvSpPr>
          <p:cNvPr id="8" name="Title "/>
          <p:cNvSpPr>
            <a:spLocks noGrp="1"/>
          </p:cNvSpPr>
          <p:nvPr>
            <p:ph type="title" hasCustomPrompt="1"/>
          </p:nvPr>
        </p:nvSpPr>
        <p:spPr>
          <a:xfrm>
            <a:off x="203200" y="365125"/>
            <a:ext cx="11785600" cy="1387475"/>
          </a:xfrm>
          <a:prstGeom prst="rect">
            <a:avLst/>
          </a:prstGeom>
        </p:spPr>
        <p:txBody>
          <a:bodyPr anchor="b"/>
          <a:lstStyle>
            <a:lvl1pPr>
              <a:defRPr sz="6200" b="0" i="0" baseline="0">
                <a:latin typeface="Times New Roman" charset="0"/>
                <a:ea typeface="Times New Roman" charset="0"/>
                <a:cs typeface="Times New Roman" charset="0"/>
              </a:defRPr>
            </a:lvl1pPr>
          </a:lstStyle>
          <a:p>
            <a:r>
              <a:rPr lang="en-US" dirty="0"/>
              <a:t>Click to Edit Book Title</a:t>
            </a:r>
          </a:p>
        </p:txBody>
      </p:sp>
      <p:sp>
        <p:nvSpPr>
          <p:cNvPr id="3" name="Edition"/>
          <p:cNvSpPr>
            <a:spLocks noGrp="1"/>
          </p:cNvSpPr>
          <p:nvPr>
            <p:ph sz="quarter" idx="21" hasCustomPrompt="1"/>
          </p:nvPr>
        </p:nvSpPr>
        <p:spPr>
          <a:xfrm>
            <a:off x="203200" y="1755648"/>
            <a:ext cx="11785600" cy="609600"/>
          </a:xfrm>
          <a:prstGeom prst="rect">
            <a:avLst/>
          </a:prstGeom>
        </p:spPr>
        <p:txBody>
          <a:bodyPr/>
          <a:lstStyle>
            <a:lvl1pPr marL="0" indent="0" algn="ctr">
              <a:buNone/>
              <a:defRPr sz="2900" b="1" i="0">
                <a:latin typeface="Times New Roman" charset="0"/>
                <a:ea typeface="Times New Roman" charset="0"/>
                <a:cs typeface="Times New Roman" charset="0"/>
              </a:defRPr>
            </a:lvl1pPr>
            <a:lvl2pPr marL="457200" indent="0" algn="ctr">
              <a:buNone/>
              <a:defRPr b="1" i="0">
                <a:latin typeface="Times New Roman" charset="0"/>
                <a:ea typeface="Times New Roman" charset="0"/>
                <a:cs typeface="Times New Roman" charset="0"/>
              </a:defRPr>
            </a:lvl2pPr>
            <a:lvl3pPr marL="914400" indent="0" algn="ctr">
              <a:buNone/>
              <a:defRPr b="1" i="0">
                <a:latin typeface="Times New Roman" charset="0"/>
                <a:ea typeface="Times New Roman" charset="0"/>
                <a:cs typeface="Times New Roman" charset="0"/>
              </a:defRPr>
            </a:lvl3pPr>
            <a:lvl4pPr marL="1371600" indent="0" algn="ctr">
              <a:buNone/>
              <a:defRPr b="1" i="0">
                <a:latin typeface="Times New Roman" charset="0"/>
                <a:ea typeface="Times New Roman" charset="0"/>
                <a:cs typeface="Times New Roman" charset="0"/>
              </a:defRPr>
            </a:lvl4pPr>
            <a:lvl5pPr marL="1828800" indent="0" algn="ctr">
              <a:buNone/>
              <a:defRPr b="1" i="0">
                <a:latin typeface="Times New Roman" charset="0"/>
                <a:ea typeface="Times New Roman" charset="0"/>
                <a:cs typeface="Times New Roman" charset="0"/>
              </a:defRPr>
            </a:lvl5pPr>
          </a:lstStyle>
          <a:p>
            <a:pPr lvl="0"/>
            <a:r>
              <a:rPr lang="en-US" dirty="0"/>
              <a:t>Third Edition</a:t>
            </a:r>
          </a:p>
        </p:txBody>
      </p:sp>
      <p:sp>
        <p:nvSpPr>
          <p:cNvPr id="5" name="Author"/>
          <p:cNvSpPr>
            <a:spLocks noGrp="1"/>
          </p:cNvSpPr>
          <p:nvPr>
            <p:ph sz="quarter" idx="22" hasCustomPrompt="1"/>
          </p:nvPr>
        </p:nvSpPr>
        <p:spPr>
          <a:xfrm>
            <a:off x="203200" y="2363724"/>
            <a:ext cx="11785600" cy="685800"/>
          </a:xfrm>
          <a:prstGeom prst="rect">
            <a:avLst/>
          </a:prstGeom>
        </p:spPr>
        <p:txBody>
          <a:bodyPr/>
          <a:lstStyle>
            <a:lvl1pPr marL="0" indent="0" algn="ctr">
              <a:buNone/>
              <a:defRPr b="0" i="0">
                <a:solidFill>
                  <a:schemeClr val="accent2"/>
                </a:solidFill>
                <a:latin typeface="Times New Roman" charset="0"/>
                <a:ea typeface="Times New Roman" charset="0"/>
                <a:cs typeface="Times New Roman" charset="0"/>
              </a:defRPr>
            </a:lvl1pPr>
          </a:lstStyle>
          <a:p>
            <a:pPr lvl="0"/>
            <a:r>
              <a:rPr lang="en-US" dirty="0"/>
              <a:t>David Klein</a:t>
            </a:r>
          </a:p>
        </p:txBody>
      </p:sp>
      <p:sp>
        <p:nvSpPr>
          <p:cNvPr id="29" name="CN"/>
          <p:cNvSpPr>
            <a:spLocks noGrp="1"/>
          </p:cNvSpPr>
          <p:nvPr>
            <p:ph sz="quarter" idx="19" hasCustomPrompt="1"/>
          </p:nvPr>
        </p:nvSpPr>
        <p:spPr>
          <a:xfrm>
            <a:off x="203200" y="3733800"/>
            <a:ext cx="11785600" cy="533400"/>
          </a:xfrm>
          <a:prstGeom prst="rect">
            <a:avLst/>
          </a:prstGeom>
        </p:spPr>
        <p:txBody>
          <a:bodyPr/>
          <a:lstStyle>
            <a:lvl1pPr marL="0" indent="0" algn="ctr">
              <a:buNone/>
              <a:defRPr sz="4000" b="1" i="0" baseline="0">
                <a:solidFill>
                  <a:srgbClr val="007787"/>
                </a:solidFill>
                <a:latin typeface="Times New Roman" charset="0"/>
                <a:ea typeface="Times New Roman" charset="0"/>
                <a:cs typeface="Times New Roman" charset="0"/>
              </a:defRPr>
            </a:lvl1pPr>
          </a:lstStyle>
          <a:p>
            <a:pPr lvl="0"/>
            <a:r>
              <a:rPr lang="en-US" dirty="0"/>
              <a:t>Chapter 1</a:t>
            </a:r>
          </a:p>
        </p:txBody>
      </p:sp>
      <p:sp>
        <p:nvSpPr>
          <p:cNvPr id="31" name="CT"/>
          <p:cNvSpPr>
            <a:spLocks noGrp="1"/>
          </p:cNvSpPr>
          <p:nvPr>
            <p:ph sz="quarter" idx="20" hasCustomPrompt="1"/>
          </p:nvPr>
        </p:nvSpPr>
        <p:spPr>
          <a:xfrm>
            <a:off x="203200" y="4267200"/>
            <a:ext cx="11785600" cy="2438400"/>
          </a:xfrm>
          <a:prstGeom prst="rect">
            <a:avLst/>
          </a:prstGeom>
        </p:spPr>
        <p:txBody>
          <a:bodyPr anchor="ctr"/>
          <a:lstStyle>
            <a:lvl1pPr marL="0" indent="0" algn="ctr">
              <a:buNone/>
              <a:defRPr sz="3800" b="0" i="0">
                <a:latin typeface="Times New Roman" charset="0"/>
                <a:ea typeface="Times New Roman" charset="0"/>
                <a:cs typeface="Times New Roman"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Edit Chapter Title</a:t>
            </a:r>
          </a:p>
        </p:txBody>
      </p:sp>
      <p:sp>
        <p:nvSpPr>
          <p:cNvPr id="4" name="Content Placeholder 3"/>
          <p:cNvSpPr>
            <a:spLocks noGrp="1"/>
          </p:cNvSpPr>
          <p:nvPr>
            <p:ph sz="quarter" idx="23" hasCustomPrompt="1"/>
          </p:nvPr>
        </p:nvSpPr>
        <p:spPr>
          <a:xfrm>
            <a:off x="2091891" y="6248400"/>
            <a:ext cx="8779309" cy="457200"/>
          </a:xfrm>
          <a:prstGeom prst="rect">
            <a:avLst/>
          </a:prstGeom>
        </p:spPr>
        <p:txBody>
          <a:bodyPr/>
          <a:lstStyle>
            <a:lvl1pPr marL="0" indent="0">
              <a:buNone/>
              <a:defRPr/>
            </a:lvl1pPr>
          </a:lstStyle>
          <a:p>
            <a:pPr lvl="0"/>
            <a:r>
              <a:rPr lang="en-US" dirty="0"/>
              <a:t>Copyright ©2019 John Wiley &amp; Sons, Inc.</a:t>
            </a:r>
          </a:p>
        </p:txBody>
      </p:sp>
      <p:sp>
        <p:nvSpPr>
          <p:cNvPr id="6" name="Content Placeholder 5"/>
          <p:cNvSpPr>
            <a:spLocks noGrp="1"/>
          </p:cNvSpPr>
          <p:nvPr>
            <p:ph sz="quarter" idx="24"/>
          </p:nvPr>
        </p:nvSpPr>
        <p:spPr>
          <a:xfrm>
            <a:off x="203200" y="6092825"/>
            <a:ext cx="11785600" cy="273050"/>
          </a:xfrm>
          <a:prstGeom prst="rect">
            <a:avLst/>
          </a:prstGeom>
        </p:spPr>
        <p:txBody>
          <a:bodyPr/>
          <a:lstStyle>
            <a:lvl1pPr marL="0" indent="0">
              <a:buNone/>
              <a:defRPr/>
            </a:lvl1pPr>
          </a:lstStyle>
          <a:p>
            <a:pPr lvl="0"/>
            <a:endParaRPr lang="en-US" dirty="0"/>
          </a:p>
        </p:txBody>
      </p:sp>
    </p:spTree>
    <p:extLst>
      <p:ext uri="{BB962C8B-B14F-4D97-AF65-F5344CB8AC3E}">
        <p14:creationId xmlns:p14="http://schemas.microsoft.com/office/powerpoint/2010/main" val="4179439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for Figure">
    <p:spTree>
      <p:nvGrpSpPr>
        <p:cNvPr id="1" name=""/>
        <p:cNvGrpSpPr/>
        <p:nvPr/>
      </p:nvGrpSpPr>
      <p:grpSpPr>
        <a:xfrm>
          <a:off x="0" y="0"/>
          <a:ext cx="0" cy="0"/>
          <a:chOff x="0" y="0"/>
          <a:chExt cx="0" cy="0"/>
        </a:xfrm>
      </p:grpSpPr>
      <p:sp>
        <p:nvSpPr>
          <p:cNvPr id="8"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11" name="Content Placeholder 10"/>
          <p:cNvSpPr>
            <a:spLocks noGrp="1"/>
          </p:cNvSpPr>
          <p:nvPr>
            <p:ph sz="quarter" idx="16"/>
          </p:nvPr>
        </p:nvSpPr>
        <p:spPr>
          <a:xfrm>
            <a:off x="406400" y="1752600"/>
            <a:ext cx="11379200" cy="327660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7" name="Content"/>
          <p:cNvSpPr>
            <a:spLocks noGrp="1"/>
          </p:cNvSpPr>
          <p:nvPr>
            <p:ph sz="quarter" idx="15" hasCustomPrompt="1"/>
          </p:nvPr>
        </p:nvSpPr>
        <p:spPr>
          <a:xfrm>
            <a:off x="406400" y="5029200"/>
            <a:ext cx="11379200" cy="1143000"/>
          </a:xfrm>
          <a:prstGeom prst="rect">
            <a:avLst/>
          </a:prstGeom>
        </p:spPr>
        <p:txBody>
          <a:bodyPr/>
          <a:lstStyle>
            <a:lvl1pPr marL="0" indent="0">
              <a:spcBef>
                <a:spcPts val="1000"/>
              </a:spcBef>
              <a:buFont typeface="Arial" charset="0"/>
              <a:buNone/>
              <a:defRPr sz="2000" b="0" i="0" baseline="0">
                <a:solidFill>
                  <a:schemeClr val="tx1"/>
                </a:solidFill>
                <a:latin typeface="Times New Roman" charset="0"/>
                <a:ea typeface="Times New Roman" charset="0"/>
                <a:cs typeface="Times New Roman" charset="0"/>
              </a:defRPr>
            </a:lvl1pPr>
            <a:lvl2pPr marL="803275" indent="-450850">
              <a:spcBef>
                <a:spcPts val="1000"/>
              </a:spcBef>
              <a:buFont typeface="+mj-lt"/>
              <a:buAutoNum type="alphaLcPeriod"/>
              <a:tabLst/>
              <a:defRPr sz="2800" b="0" i="0" baseline="0">
                <a:solidFill>
                  <a:schemeClr val="tx1"/>
                </a:solidFill>
                <a:latin typeface="Source Sans Pro" charset="0"/>
                <a:ea typeface="Source Sans Pro" charset="0"/>
                <a:cs typeface="Source Sans Pro" charset="0"/>
              </a:defRPr>
            </a:lvl2pPr>
          </a:lstStyle>
          <a:p>
            <a:pPr lvl="0"/>
            <a:r>
              <a:rPr lang="en-US" sz="2000" dirty="0"/>
              <a:t>Figure 4.5 Figure title placeholder</a:t>
            </a:r>
          </a:p>
          <a:p>
            <a:pPr lvl="0"/>
            <a:endParaRPr lang="en-US" dirty="0"/>
          </a:p>
        </p:txBody>
      </p:sp>
      <p:sp>
        <p:nvSpPr>
          <p:cNvPr id="3" name="Slide Number Placeholder 2"/>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Tree>
    <p:extLst>
      <p:ext uri="{BB962C8B-B14F-4D97-AF65-F5344CB8AC3E}">
        <p14:creationId xmlns:p14="http://schemas.microsoft.com/office/powerpoint/2010/main" val="1128800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620886"/>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8" name="Slide Number Placeholder 3">
            <a:extLst>
              <a:ext uri="{FF2B5EF4-FFF2-40B4-BE49-F238E27FC236}">
                <a16:creationId xmlns:a16="http://schemas.microsoft.com/office/drawing/2014/main" id="{CDD379F8-4629-41B2-BDC1-409D9A0ECF5E}"/>
              </a:ext>
            </a:extLst>
          </p:cNvPr>
          <p:cNvSpPr txBox="1">
            <a:spLocks/>
          </p:cNvSpPr>
          <p:nvPr userDrawn="1"/>
        </p:nvSpPr>
        <p:spPr>
          <a:xfrm>
            <a:off x="8610600" y="6356351"/>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9" name="Footer Placeholder 4">
            <a:extLst>
              <a:ext uri="{FF2B5EF4-FFF2-40B4-BE49-F238E27FC236}">
                <a16:creationId xmlns:a16="http://schemas.microsoft.com/office/drawing/2014/main" id="{8894F196-3B10-478F-B710-339354FA9E3E}"/>
              </a:ext>
            </a:extLst>
          </p:cNvPr>
          <p:cNvSpPr txBox="1">
            <a:spLocks/>
          </p:cNvSpPr>
          <p:nvPr userDrawn="1"/>
        </p:nvSpPr>
        <p:spPr>
          <a:xfrm>
            <a:off x="4038600" y="6356351"/>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Copyright ©2021 John Wiley &amp; Sons, Inc. </a:t>
            </a:r>
          </a:p>
        </p:txBody>
      </p:sp>
      <p:sp>
        <p:nvSpPr>
          <p:cNvPr id="7" name="Content Placeholder 6">
            <a:extLst>
              <a:ext uri="{FF2B5EF4-FFF2-40B4-BE49-F238E27FC236}">
                <a16:creationId xmlns:a16="http://schemas.microsoft.com/office/drawing/2014/main" id="{126129A0-4F0E-407F-AC43-4DDEDC5CD51E}"/>
              </a:ext>
            </a:extLst>
          </p:cNvPr>
          <p:cNvSpPr>
            <a:spLocks noGrp="1"/>
          </p:cNvSpPr>
          <p:nvPr>
            <p:ph sz="quarter" idx="12"/>
          </p:nvPr>
        </p:nvSpPr>
        <p:spPr>
          <a:xfrm>
            <a:off x="406400" y="1911351"/>
            <a:ext cx="11379200" cy="3946525"/>
          </a:xfrm>
          <a:prstGeom prst="rect">
            <a:avLst/>
          </a:prstGeom>
        </p:spPr>
        <p:txBody>
          <a:bodyPr/>
          <a:lstStyle>
            <a:lvl1pPr>
              <a:lnSpc>
                <a:spcPct val="100000"/>
              </a:lnSpc>
              <a:spcBef>
                <a:spcPts val="624"/>
              </a:spcBef>
              <a:buClr>
                <a:srgbClr val="911B21"/>
              </a:buClr>
              <a:defRPr sz="260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lnSpc>
                <a:spcPct val="100000"/>
              </a:lnSpc>
              <a:spcBef>
                <a:spcPts val="624"/>
              </a:spcBef>
              <a:defRPr>
                <a:latin typeface="Times New Roman" panose="02020603050405020304" pitchFamily="18" charset="0"/>
                <a:cs typeface="Times New Roman" panose="02020603050405020304" pitchFamily="18" charset="0"/>
              </a:defRPr>
            </a:lvl3pPr>
            <a:lvl4pPr>
              <a:lnSpc>
                <a:spcPct val="100000"/>
              </a:lnSpc>
              <a:spcBef>
                <a:spcPts val="624"/>
              </a:spcBef>
              <a:defRPr>
                <a:latin typeface="Times New Roman" panose="02020603050405020304" pitchFamily="18" charset="0"/>
                <a:cs typeface="Times New Roman" panose="02020603050405020304" pitchFamily="18" charset="0"/>
              </a:defRPr>
            </a:lvl4pPr>
            <a:lvl5pPr>
              <a:lnSpc>
                <a:spcPct val="100000"/>
              </a:lnSpc>
              <a:spcBef>
                <a:spcPts val="624"/>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831342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8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620886"/>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8" name="Slide Number Placeholder 3">
            <a:extLst>
              <a:ext uri="{FF2B5EF4-FFF2-40B4-BE49-F238E27FC236}">
                <a16:creationId xmlns:a16="http://schemas.microsoft.com/office/drawing/2014/main" id="{CDD379F8-4629-41B2-BDC1-409D9A0ECF5E}"/>
              </a:ext>
            </a:extLst>
          </p:cNvPr>
          <p:cNvSpPr txBox="1">
            <a:spLocks/>
          </p:cNvSpPr>
          <p:nvPr userDrawn="1"/>
        </p:nvSpPr>
        <p:spPr>
          <a:xfrm>
            <a:off x="8610600" y="6356351"/>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9" name="Footer Placeholder 4">
            <a:extLst>
              <a:ext uri="{FF2B5EF4-FFF2-40B4-BE49-F238E27FC236}">
                <a16:creationId xmlns:a16="http://schemas.microsoft.com/office/drawing/2014/main" id="{8894F196-3B10-478F-B710-339354FA9E3E}"/>
              </a:ext>
            </a:extLst>
          </p:cNvPr>
          <p:cNvSpPr txBox="1">
            <a:spLocks/>
          </p:cNvSpPr>
          <p:nvPr userDrawn="1"/>
        </p:nvSpPr>
        <p:spPr>
          <a:xfrm>
            <a:off x="4038600" y="6356351"/>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Copyright ©2021 John Wiley &amp; Sons, Inc. </a:t>
            </a:r>
          </a:p>
        </p:txBody>
      </p:sp>
      <p:sp>
        <p:nvSpPr>
          <p:cNvPr id="7" name="Content Placeholder 6">
            <a:extLst>
              <a:ext uri="{FF2B5EF4-FFF2-40B4-BE49-F238E27FC236}">
                <a16:creationId xmlns:a16="http://schemas.microsoft.com/office/drawing/2014/main" id="{126129A0-4F0E-407F-AC43-4DDEDC5CD51E}"/>
              </a:ext>
            </a:extLst>
          </p:cNvPr>
          <p:cNvSpPr>
            <a:spLocks noGrp="1"/>
          </p:cNvSpPr>
          <p:nvPr>
            <p:ph sz="quarter" idx="12"/>
          </p:nvPr>
        </p:nvSpPr>
        <p:spPr>
          <a:xfrm>
            <a:off x="406400" y="1911351"/>
            <a:ext cx="11379200" cy="3946525"/>
          </a:xfrm>
          <a:prstGeom prst="rect">
            <a:avLst/>
          </a:prstGeom>
        </p:spPr>
        <p:txBody>
          <a:bodyPr/>
          <a:lstStyle>
            <a:lvl1pPr>
              <a:lnSpc>
                <a:spcPct val="100000"/>
              </a:lnSpc>
              <a:spcBef>
                <a:spcPts val="624"/>
              </a:spcBef>
              <a:buClr>
                <a:srgbClr val="911B21"/>
              </a:buClr>
              <a:defRPr sz="260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lnSpc>
                <a:spcPct val="100000"/>
              </a:lnSpc>
              <a:spcBef>
                <a:spcPts val="624"/>
              </a:spcBef>
              <a:defRPr>
                <a:latin typeface="Times New Roman" panose="02020603050405020304" pitchFamily="18" charset="0"/>
                <a:cs typeface="Times New Roman" panose="02020603050405020304" pitchFamily="18" charset="0"/>
              </a:defRPr>
            </a:lvl3pPr>
            <a:lvl4pPr>
              <a:lnSpc>
                <a:spcPct val="100000"/>
              </a:lnSpc>
              <a:spcBef>
                <a:spcPts val="624"/>
              </a:spcBef>
              <a:defRPr>
                <a:latin typeface="Times New Roman" panose="02020603050405020304" pitchFamily="18" charset="0"/>
                <a:cs typeface="Times New Roman" panose="02020603050405020304" pitchFamily="18" charset="0"/>
              </a:defRPr>
            </a:lvl4pPr>
            <a:lvl5pPr>
              <a:lnSpc>
                <a:spcPct val="100000"/>
              </a:lnSpc>
              <a:spcBef>
                <a:spcPts val="624"/>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4E431D40-8659-490C-A847-96CF64C15299}"/>
              </a:ext>
            </a:extLst>
          </p:cNvPr>
          <p:cNvSpPr>
            <a:spLocks noGrp="1"/>
          </p:cNvSpPr>
          <p:nvPr>
            <p:ph sz="quarter" idx="13"/>
          </p:nvPr>
        </p:nvSpPr>
        <p:spPr>
          <a:xfrm>
            <a:off x="-1291113" y="2290576"/>
            <a:ext cx="11379200" cy="390525"/>
          </a:xfrm>
          <a:prstGeom prst="rect">
            <a:avLst/>
          </a:prstGeom>
        </p:spPr>
        <p:txBody>
          <a:bodyPr/>
          <a:lstStyle>
            <a:lvl1pPr>
              <a:lnSpc>
                <a:spcPct val="100000"/>
              </a:lnSpc>
              <a:spcBef>
                <a:spcPts val="624"/>
              </a:spcBef>
              <a:buClr>
                <a:srgbClr val="911B21"/>
              </a:buClr>
              <a:defRPr sz="260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lnSpc>
                <a:spcPct val="100000"/>
              </a:lnSpc>
              <a:spcBef>
                <a:spcPts val="624"/>
              </a:spcBef>
              <a:defRPr>
                <a:latin typeface="Times New Roman" panose="02020603050405020304" pitchFamily="18" charset="0"/>
                <a:cs typeface="Times New Roman" panose="02020603050405020304" pitchFamily="18" charset="0"/>
              </a:defRPr>
            </a:lvl3pPr>
            <a:lvl4pPr>
              <a:lnSpc>
                <a:spcPct val="100000"/>
              </a:lnSpc>
              <a:spcBef>
                <a:spcPts val="624"/>
              </a:spcBef>
              <a:defRPr>
                <a:latin typeface="Times New Roman" panose="02020603050405020304" pitchFamily="18" charset="0"/>
                <a:cs typeface="Times New Roman" panose="02020603050405020304" pitchFamily="18" charset="0"/>
              </a:defRPr>
            </a:lvl4pPr>
            <a:lvl5pPr>
              <a:lnSpc>
                <a:spcPct val="100000"/>
              </a:lnSpc>
              <a:spcBef>
                <a:spcPts val="624"/>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42188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9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620886"/>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7" name="Content Placeholder 6">
            <a:extLst>
              <a:ext uri="{FF2B5EF4-FFF2-40B4-BE49-F238E27FC236}">
                <a16:creationId xmlns:a16="http://schemas.microsoft.com/office/drawing/2014/main" id="{126129A0-4F0E-407F-AC43-4DDEDC5CD51E}"/>
              </a:ext>
            </a:extLst>
          </p:cNvPr>
          <p:cNvSpPr>
            <a:spLocks noGrp="1"/>
          </p:cNvSpPr>
          <p:nvPr>
            <p:ph sz="quarter" idx="12"/>
          </p:nvPr>
        </p:nvSpPr>
        <p:spPr>
          <a:xfrm>
            <a:off x="406400" y="1911351"/>
            <a:ext cx="11379200" cy="1973020"/>
          </a:xfrm>
          <a:prstGeom prst="rect">
            <a:avLst/>
          </a:prstGeom>
        </p:spPr>
        <p:txBody>
          <a:bodyPr/>
          <a:lstStyle>
            <a:lvl1pPr>
              <a:lnSpc>
                <a:spcPct val="100000"/>
              </a:lnSpc>
              <a:spcBef>
                <a:spcPts val="624"/>
              </a:spcBef>
              <a:buClr>
                <a:srgbClr val="911B21"/>
              </a:buClr>
              <a:defRPr sz="260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lnSpc>
                <a:spcPct val="100000"/>
              </a:lnSpc>
              <a:spcBef>
                <a:spcPts val="624"/>
              </a:spcBef>
              <a:defRPr>
                <a:latin typeface="Times New Roman" panose="02020603050405020304" pitchFamily="18" charset="0"/>
                <a:cs typeface="Times New Roman" panose="02020603050405020304" pitchFamily="18" charset="0"/>
              </a:defRPr>
            </a:lvl3pPr>
            <a:lvl4pPr>
              <a:lnSpc>
                <a:spcPct val="100000"/>
              </a:lnSpc>
              <a:spcBef>
                <a:spcPts val="624"/>
              </a:spcBef>
              <a:defRPr>
                <a:latin typeface="Times New Roman" panose="02020603050405020304" pitchFamily="18" charset="0"/>
                <a:cs typeface="Times New Roman" panose="02020603050405020304" pitchFamily="18" charset="0"/>
              </a:defRPr>
            </a:lvl4pPr>
            <a:lvl5pPr>
              <a:lnSpc>
                <a:spcPct val="100000"/>
              </a:lnSpc>
              <a:spcBef>
                <a:spcPts val="624"/>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4E431D40-8659-490C-A847-96CF64C15299}"/>
              </a:ext>
            </a:extLst>
          </p:cNvPr>
          <p:cNvSpPr>
            <a:spLocks noGrp="1"/>
          </p:cNvSpPr>
          <p:nvPr>
            <p:ph sz="quarter" idx="13"/>
          </p:nvPr>
        </p:nvSpPr>
        <p:spPr>
          <a:xfrm>
            <a:off x="406400" y="4339741"/>
            <a:ext cx="11379200" cy="390525"/>
          </a:xfrm>
          <a:prstGeom prst="rect">
            <a:avLst/>
          </a:prstGeom>
        </p:spPr>
        <p:txBody>
          <a:bodyPr/>
          <a:lstStyle>
            <a:lvl1pPr>
              <a:lnSpc>
                <a:spcPct val="100000"/>
              </a:lnSpc>
              <a:spcBef>
                <a:spcPts val="624"/>
              </a:spcBef>
              <a:buClr>
                <a:srgbClr val="911B21"/>
              </a:buClr>
              <a:defRPr sz="260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lnSpc>
                <a:spcPct val="100000"/>
              </a:lnSpc>
              <a:spcBef>
                <a:spcPts val="624"/>
              </a:spcBef>
              <a:defRPr>
                <a:latin typeface="Times New Roman" panose="02020603050405020304" pitchFamily="18" charset="0"/>
                <a:cs typeface="Times New Roman" panose="02020603050405020304" pitchFamily="18" charset="0"/>
              </a:defRPr>
            </a:lvl3pPr>
            <a:lvl4pPr>
              <a:lnSpc>
                <a:spcPct val="100000"/>
              </a:lnSpc>
              <a:spcBef>
                <a:spcPts val="624"/>
              </a:spcBef>
              <a:defRPr>
                <a:latin typeface="Times New Roman" panose="02020603050405020304" pitchFamily="18" charset="0"/>
                <a:cs typeface="Times New Roman" panose="02020603050405020304" pitchFamily="18" charset="0"/>
              </a:defRPr>
            </a:lvl4pPr>
            <a:lvl5pPr>
              <a:lnSpc>
                <a:spcPct val="100000"/>
              </a:lnSpc>
              <a:spcBef>
                <a:spcPts val="624"/>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0AC5F648-714F-41B3-B0A9-EFB467D0BFB2}"/>
              </a:ext>
            </a:extLst>
          </p:cNvPr>
          <p:cNvSpPr>
            <a:spLocks noGrp="1"/>
          </p:cNvSpPr>
          <p:nvPr>
            <p:ph sz="quarter" idx="14"/>
          </p:nvPr>
        </p:nvSpPr>
        <p:spPr>
          <a:xfrm>
            <a:off x="406400" y="5022851"/>
            <a:ext cx="11379200" cy="606425"/>
          </a:xfrm>
          <a:prstGeom prst="rect">
            <a:avLst/>
          </a:prstGeom>
        </p:spPr>
        <p:txBody>
          <a:bodyPr/>
          <a:lstStyle>
            <a:lvl1pPr>
              <a:buClr>
                <a:srgbClr val="911B21"/>
              </a:buClr>
              <a:defRPr sz="2600">
                <a:latin typeface="Times New Roman" panose="02020603050405020304" pitchFamily="18" charset="0"/>
                <a:cs typeface="Times New Roman" panose="02020603050405020304" pitchFamily="18" charset="0"/>
              </a:defRPr>
            </a:lvl1pPr>
            <a:lvl2pPr marL="685800" indent="-228600">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1">
            <a:extLst>
              <a:ext uri="{FF2B5EF4-FFF2-40B4-BE49-F238E27FC236}">
                <a16:creationId xmlns:a16="http://schemas.microsoft.com/office/drawing/2014/main" id="{D94DD2EA-EA3F-4637-934F-678F8B946642}"/>
              </a:ext>
            </a:extLst>
          </p:cNvPr>
          <p:cNvSpPr>
            <a:spLocks noGrp="1"/>
          </p:cNvSpPr>
          <p:nvPr>
            <p:ph sz="quarter" idx="15"/>
          </p:nvPr>
        </p:nvSpPr>
        <p:spPr>
          <a:xfrm>
            <a:off x="406400" y="5781676"/>
            <a:ext cx="11379200" cy="606425"/>
          </a:xfrm>
          <a:prstGeom prst="rect">
            <a:avLst/>
          </a:prstGeom>
        </p:spPr>
        <p:txBody>
          <a:bodyPr/>
          <a:lstStyle>
            <a:lvl1pPr>
              <a:buClr>
                <a:srgbClr val="911B21"/>
              </a:buClr>
              <a:defRPr>
                <a:latin typeface="Times New Roman" panose="02020603050405020304" pitchFamily="18" charset="0"/>
                <a:cs typeface="Times New Roman" panose="02020603050405020304" pitchFamily="18" charset="0"/>
              </a:defRPr>
            </a:lvl1pPr>
            <a:lvl2pPr marL="685800" indent="-228600">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a:extLst>
              <a:ext uri="{FF2B5EF4-FFF2-40B4-BE49-F238E27FC236}">
                <a16:creationId xmlns:a16="http://schemas.microsoft.com/office/drawing/2014/main" id="{AB0A3D6A-283C-43F3-B8C1-9A067413E002}"/>
              </a:ext>
            </a:extLst>
          </p:cNvPr>
          <p:cNvSpPr txBox="1">
            <a:spLocks/>
          </p:cNvSpPr>
          <p:nvPr userDrawn="1"/>
        </p:nvSpPr>
        <p:spPr>
          <a:xfrm>
            <a:off x="8606769" y="6351500"/>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4" name="Footer Placeholder 4">
            <a:extLst>
              <a:ext uri="{FF2B5EF4-FFF2-40B4-BE49-F238E27FC236}">
                <a16:creationId xmlns:a16="http://schemas.microsoft.com/office/drawing/2014/main" id="{C0241161-D882-4165-B334-2C14A08BB8E0}"/>
              </a:ext>
            </a:extLst>
          </p:cNvPr>
          <p:cNvSpPr txBox="1">
            <a:spLocks/>
          </p:cNvSpPr>
          <p:nvPr userDrawn="1"/>
        </p:nvSpPr>
        <p:spPr>
          <a:xfrm>
            <a:off x="4034769" y="635150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Copyright ©2021 John Wiley &amp; Sons, Inc. </a:t>
            </a:r>
          </a:p>
        </p:txBody>
      </p:sp>
    </p:spTree>
    <p:extLst>
      <p:ext uri="{BB962C8B-B14F-4D97-AF65-F5344CB8AC3E}">
        <p14:creationId xmlns:p14="http://schemas.microsoft.com/office/powerpoint/2010/main" val="4170376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620886"/>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8" name="Slide Number Placeholder 3">
            <a:extLst>
              <a:ext uri="{FF2B5EF4-FFF2-40B4-BE49-F238E27FC236}">
                <a16:creationId xmlns:a16="http://schemas.microsoft.com/office/drawing/2014/main" id="{CDD379F8-4629-41B2-BDC1-409D9A0ECF5E}"/>
              </a:ext>
            </a:extLst>
          </p:cNvPr>
          <p:cNvSpPr txBox="1">
            <a:spLocks/>
          </p:cNvSpPr>
          <p:nvPr userDrawn="1"/>
        </p:nvSpPr>
        <p:spPr>
          <a:xfrm>
            <a:off x="8610600" y="6356351"/>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9" name="Footer Placeholder 4">
            <a:extLst>
              <a:ext uri="{FF2B5EF4-FFF2-40B4-BE49-F238E27FC236}">
                <a16:creationId xmlns:a16="http://schemas.microsoft.com/office/drawing/2014/main" id="{8894F196-3B10-478F-B710-339354FA9E3E}"/>
              </a:ext>
            </a:extLst>
          </p:cNvPr>
          <p:cNvSpPr txBox="1">
            <a:spLocks/>
          </p:cNvSpPr>
          <p:nvPr userDrawn="1"/>
        </p:nvSpPr>
        <p:spPr>
          <a:xfrm>
            <a:off x="4038600" y="6356351"/>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Copyright ©2021 John Wiley &amp; Sons, Inc. </a:t>
            </a:r>
          </a:p>
        </p:txBody>
      </p:sp>
      <p:sp>
        <p:nvSpPr>
          <p:cNvPr id="7" name="Content Placeholder 6">
            <a:extLst>
              <a:ext uri="{FF2B5EF4-FFF2-40B4-BE49-F238E27FC236}">
                <a16:creationId xmlns:a16="http://schemas.microsoft.com/office/drawing/2014/main" id="{126129A0-4F0E-407F-AC43-4DDEDC5CD51E}"/>
              </a:ext>
            </a:extLst>
          </p:cNvPr>
          <p:cNvSpPr>
            <a:spLocks noGrp="1"/>
          </p:cNvSpPr>
          <p:nvPr>
            <p:ph sz="quarter" idx="12"/>
          </p:nvPr>
        </p:nvSpPr>
        <p:spPr>
          <a:xfrm>
            <a:off x="406400" y="1911351"/>
            <a:ext cx="11379200" cy="3946525"/>
          </a:xfrm>
          <a:prstGeom prst="rect">
            <a:avLst/>
          </a:prstGeom>
        </p:spPr>
        <p:txBody>
          <a:bodyPr/>
          <a:lstStyle>
            <a:lvl1pPr>
              <a:lnSpc>
                <a:spcPct val="100000"/>
              </a:lnSpc>
              <a:spcBef>
                <a:spcPts val="624"/>
              </a:spcBef>
              <a:buClr>
                <a:srgbClr val="911B21"/>
              </a:buClr>
              <a:defRPr lang="en-US" sz="2600" smtClean="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lang="en-US" smtClean="0">
                <a:latin typeface="Times New Roman" panose="02020603050405020304" pitchFamily="18" charset="0"/>
                <a:cs typeface="Times New Roman" panose="02020603050405020304" pitchFamily="18" charset="0"/>
              </a:defRPr>
            </a:lvl2pPr>
            <a:lvl3pPr>
              <a:lnSpc>
                <a:spcPct val="100000"/>
              </a:lnSpc>
              <a:spcBef>
                <a:spcPts val="624"/>
              </a:spcBef>
              <a:defRPr lang="en-US" smtClean="0">
                <a:latin typeface="Times New Roman" panose="02020603050405020304" pitchFamily="18" charset="0"/>
                <a:cs typeface="Times New Roman" panose="02020603050405020304" pitchFamily="18" charset="0"/>
              </a:defRPr>
            </a:lvl3pPr>
            <a:lvl4pPr>
              <a:lnSpc>
                <a:spcPct val="100000"/>
              </a:lnSpc>
              <a:spcBef>
                <a:spcPts val="624"/>
              </a:spcBef>
              <a:defRPr lang="en-US" smtClean="0">
                <a:latin typeface="Times New Roman" panose="02020603050405020304" pitchFamily="18" charset="0"/>
                <a:cs typeface="Times New Roman" panose="02020603050405020304" pitchFamily="18" charset="0"/>
              </a:defRPr>
            </a:lvl4pPr>
            <a:lvl5pPr>
              <a:lnSpc>
                <a:spcPct val="100000"/>
              </a:lnSpc>
              <a:spcBef>
                <a:spcPts val="624"/>
              </a:spcBef>
              <a:defRPr lang="en-US">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a:extLst>
              <a:ext uri="{FF2B5EF4-FFF2-40B4-BE49-F238E27FC236}">
                <a16:creationId xmlns:a16="http://schemas.microsoft.com/office/drawing/2014/main" id="{CE5805C8-4641-4DD9-8EEE-8E3542D17AA8}"/>
              </a:ext>
            </a:extLst>
          </p:cNvPr>
          <p:cNvSpPr>
            <a:spLocks noGrp="1"/>
          </p:cNvSpPr>
          <p:nvPr>
            <p:ph type="pic" sz="quarter" idx="13"/>
          </p:nvPr>
        </p:nvSpPr>
        <p:spPr>
          <a:xfrm>
            <a:off x="11154834" y="4035425"/>
            <a:ext cx="1113367" cy="1290638"/>
          </a:xfrm>
          <a:prstGeom prst="rect">
            <a:avLst/>
          </a:prstGeom>
        </p:spPr>
        <p:txBody>
          <a:bodyPr/>
          <a:lstStyle/>
          <a:p>
            <a:endParaRPr lang="en-US"/>
          </a:p>
        </p:txBody>
      </p:sp>
      <p:sp>
        <p:nvSpPr>
          <p:cNvPr id="4" name="Table Placeholder 3">
            <a:extLst>
              <a:ext uri="{FF2B5EF4-FFF2-40B4-BE49-F238E27FC236}">
                <a16:creationId xmlns:a16="http://schemas.microsoft.com/office/drawing/2014/main" id="{9A1B72CE-EF87-477F-BA79-2E8C1521179A}"/>
              </a:ext>
            </a:extLst>
          </p:cNvPr>
          <p:cNvSpPr>
            <a:spLocks noGrp="1"/>
          </p:cNvSpPr>
          <p:nvPr>
            <p:ph type="tbl" sz="quarter" idx="14"/>
          </p:nvPr>
        </p:nvSpPr>
        <p:spPr>
          <a:xfrm>
            <a:off x="11154834" y="3125789"/>
            <a:ext cx="912284" cy="682625"/>
          </a:xfrm>
          <a:prstGeom prst="rect">
            <a:avLst/>
          </a:prstGeom>
        </p:spPr>
        <p:txBody>
          <a:bodyPr/>
          <a:lstStyle/>
          <a:p>
            <a:endParaRPr lang="en-US"/>
          </a:p>
        </p:txBody>
      </p:sp>
      <p:sp>
        <p:nvSpPr>
          <p:cNvPr id="10" name="Picture Placeholder 9">
            <a:extLst>
              <a:ext uri="{FF2B5EF4-FFF2-40B4-BE49-F238E27FC236}">
                <a16:creationId xmlns:a16="http://schemas.microsoft.com/office/drawing/2014/main" id="{C4B1DF00-9DC3-492A-B100-4D3272B82AD0}"/>
              </a:ext>
            </a:extLst>
          </p:cNvPr>
          <p:cNvSpPr>
            <a:spLocks noGrp="1"/>
          </p:cNvSpPr>
          <p:nvPr>
            <p:ph type="pic" sz="quarter" idx="15"/>
          </p:nvPr>
        </p:nvSpPr>
        <p:spPr>
          <a:xfrm>
            <a:off x="11154834" y="2214564"/>
            <a:ext cx="1037167" cy="682625"/>
          </a:xfrm>
          <a:prstGeom prst="rect">
            <a:avLst/>
          </a:prstGeom>
        </p:spPr>
        <p:txBody>
          <a:bodyPr/>
          <a:lstStyle/>
          <a:p>
            <a:endParaRPr lang="en-US"/>
          </a:p>
        </p:txBody>
      </p:sp>
      <p:sp>
        <p:nvSpPr>
          <p:cNvPr id="12" name="Content Placeholder 11">
            <a:extLst>
              <a:ext uri="{FF2B5EF4-FFF2-40B4-BE49-F238E27FC236}">
                <a16:creationId xmlns:a16="http://schemas.microsoft.com/office/drawing/2014/main" id="{7776DD1F-6897-4F1A-BC22-7DBC28584A42}"/>
              </a:ext>
            </a:extLst>
          </p:cNvPr>
          <p:cNvSpPr>
            <a:spLocks noGrp="1"/>
          </p:cNvSpPr>
          <p:nvPr>
            <p:ph sz="quarter" idx="16"/>
          </p:nvPr>
        </p:nvSpPr>
        <p:spPr>
          <a:xfrm>
            <a:off x="366940" y="4768589"/>
            <a:ext cx="11379200" cy="758825"/>
          </a:xfrm>
          <a:prstGeom prst="rect">
            <a:avLst/>
          </a:prstGeom>
        </p:spPr>
        <p:txBody>
          <a:bodyPr/>
          <a:lstStyle>
            <a:lvl1pPr>
              <a:defRPr lang="en-US" sz="2600" smtClean="0">
                <a:latin typeface="Times New Roman" panose="02020603050405020304" pitchFamily="18" charset="0"/>
                <a:cs typeface="Times New Roman" panose="02020603050405020304" pitchFamily="18" charset="0"/>
              </a:defRPr>
            </a:lvl1pPr>
            <a:lvl2pPr>
              <a:defRPr lang="en-US" smtClean="0">
                <a:latin typeface="Times New Roman" panose="02020603050405020304" pitchFamily="18" charset="0"/>
                <a:cs typeface="Times New Roman" panose="02020603050405020304" pitchFamily="18" charset="0"/>
              </a:defRPr>
            </a:lvl2pPr>
            <a:lvl3pPr>
              <a:defRPr lang="en-US" smtClean="0">
                <a:latin typeface="Times New Roman" panose="02020603050405020304" pitchFamily="18" charset="0"/>
                <a:cs typeface="Times New Roman" panose="02020603050405020304" pitchFamily="18" charset="0"/>
              </a:defRPr>
            </a:lvl3pPr>
            <a:lvl4pPr>
              <a:defRPr lang="en-US" smtClean="0">
                <a:latin typeface="Times New Roman" panose="02020603050405020304" pitchFamily="18" charset="0"/>
                <a:cs typeface="Times New Roman" panose="02020603050405020304" pitchFamily="18" charset="0"/>
              </a:defRPr>
            </a:lvl4pPr>
            <a:lvl5pPr>
              <a:defRPr lang="en-US">
                <a:latin typeface="Times New Roman" panose="02020603050405020304" pitchFamily="18" charset="0"/>
                <a:cs typeface="Times New Roman" panose="02020603050405020304" pitchFamily="18" charset="0"/>
              </a:defRPr>
            </a:lvl5pPr>
          </a:lstStyle>
          <a:p>
            <a:pPr lvl="0">
              <a:lnSpc>
                <a:spcPct val="100000"/>
              </a:lnSpc>
              <a:spcBef>
                <a:spcPts val="624"/>
              </a:spcBef>
              <a:buClr>
                <a:srgbClr val="911B21"/>
              </a:buClr>
            </a:pPr>
            <a:r>
              <a:rPr lang="en-US" dirty="0"/>
              <a:t>Click to edit Master text styles</a:t>
            </a:r>
          </a:p>
          <a:p>
            <a:pPr lvl="1">
              <a:lnSpc>
                <a:spcPct val="100000"/>
              </a:lnSpc>
              <a:spcBef>
                <a:spcPts val="624"/>
              </a:spcBef>
              <a:buClr>
                <a:srgbClr val="911B21"/>
              </a:buClr>
              <a:buSzPct val="80000"/>
              <a:buFont typeface="Courier New" panose="02070309020205020404" pitchFamily="49" charset="0"/>
              <a:buChar char="o"/>
            </a:pPr>
            <a:r>
              <a:rPr lang="en-US" dirty="0"/>
              <a:t>Second level</a:t>
            </a:r>
          </a:p>
          <a:p>
            <a:pPr lvl="2">
              <a:lnSpc>
                <a:spcPct val="100000"/>
              </a:lnSpc>
              <a:spcBef>
                <a:spcPts val="624"/>
              </a:spcBef>
            </a:pPr>
            <a:r>
              <a:rPr lang="en-US" dirty="0"/>
              <a:t>Third level</a:t>
            </a:r>
          </a:p>
          <a:p>
            <a:pPr lvl="3">
              <a:lnSpc>
                <a:spcPct val="100000"/>
              </a:lnSpc>
              <a:spcBef>
                <a:spcPts val="624"/>
              </a:spcBef>
            </a:pPr>
            <a:r>
              <a:rPr lang="en-US" dirty="0"/>
              <a:t>Fourth level</a:t>
            </a:r>
          </a:p>
          <a:p>
            <a:pPr lvl="4">
              <a:lnSpc>
                <a:spcPct val="100000"/>
              </a:lnSpc>
              <a:spcBef>
                <a:spcPts val="624"/>
              </a:spcBef>
            </a:pPr>
            <a:r>
              <a:rPr lang="en-US" dirty="0"/>
              <a:t>Fifth level</a:t>
            </a:r>
          </a:p>
        </p:txBody>
      </p:sp>
      <p:sp>
        <p:nvSpPr>
          <p:cNvPr id="14" name="Content Placeholder 13">
            <a:extLst>
              <a:ext uri="{FF2B5EF4-FFF2-40B4-BE49-F238E27FC236}">
                <a16:creationId xmlns:a16="http://schemas.microsoft.com/office/drawing/2014/main" id="{98CFB20B-7480-4C5A-8DF1-F11AAD7E5605}"/>
              </a:ext>
            </a:extLst>
          </p:cNvPr>
          <p:cNvSpPr>
            <a:spLocks noGrp="1"/>
          </p:cNvSpPr>
          <p:nvPr>
            <p:ph sz="quarter" idx="17"/>
          </p:nvPr>
        </p:nvSpPr>
        <p:spPr>
          <a:xfrm>
            <a:off x="-1088727" y="5053134"/>
            <a:ext cx="11379200" cy="257175"/>
          </a:xfrm>
          <a:prstGeom prst="rect">
            <a:avLst/>
          </a:prstGeom>
        </p:spPr>
        <p:txBody>
          <a:bodyPr/>
          <a:lstStyle>
            <a:lvl1pPr>
              <a:defRPr lang="en-US" sz="2600" smtClean="0">
                <a:latin typeface="Times New Roman" panose="02020603050405020304" pitchFamily="18" charset="0"/>
                <a:cs typeface="Times New Roman" panose="02020603050405020304" pitchFamily="18" charset="0"/>
              </a:defRPr>
            </a:lvl1pPr>
            <a:lvl2pPr>
              <a:defRPr lang="en-US" smtClean="0">
                <a:latin typeface="Times New Roman" panose="02020603050405020304" pitchFamily="18" charset="0"/>
                <a:cs typeface="Times New Roman" panose="02020603050405020304" pitchFamily="18" charset="0"/>
              </a:defRPr>
            </a:lvl2pPr>
            <a:lvl3pPr>
              <a:defRPr lang="en-US" smtClean="0">
                <a:latin typeface="Times New Roman" panose="02020603050405020304" pitchFamily="18" charset="0"/>
                <a:cs typeface="Times New Roman" panose="02020603050405020304" pitchFamily="18" charset="0"/>
              </a:defRPr>
            </a:lvl3pPr>
            <a:lvl4pPr>
              <a:defRPr lang="en-US" smtClean="0">
                <a:latin typeface="Times New Roman" panose="02020603050405020304" pitchFamily="18" charset="0"/>
                <a:cs typeface="Times New Roman" panose="02020603050405020304" pitchFamily="18" charset="0"/>
              </a:defRPr>
            </a:lvl4pPr>
            <a:lvl5pPr>
              <a:defRPr lang="en-US">
                <a:latin typeface="Times New Roman" panose="02020603050405020304" pitchFamily="18" charset="0"/>
                <a:cs typeface="Times New Roman" panose="02020603050405020304" pitchFamily="18" charset="0"/>
              </a:defRPr>
            </a:lvl5pPr>
          </a:lstStyle>
          <a:p>
            <a:pPr lvl="0">
              <a:lnSpc>
                <a:spcPct val="100000"/>
              </a:lnSpc>
              <a:spcBef>
                <a:spcPts val="624"/>
              </a:spcBef>
              <a:buClr>
                <a:srgbClr val="911B21"/>
              </a:buClr>
            </a:pPr>
            <a:r>
              <a:rPr lang="en-US" dirty="0"/>
              <a:t>Click to edit Master text styles</a:t>
            </a:r>
          </a:p>
          <a:p>
            <a:pPr lvl="1">
              <a:lnSpc>
                <a:spcPct val="100000"/>
              </a:lnSpc>
              <a:spcBef>
                <a:spcPts val="624"/>
              </a:spcBef>
              <a:buClr>
                <a:srgbClr val="911B21"/>
              </a:buClr>
              <a:buSzPct val="80000"/>
              <a:buFont typeface="Courier New" panose="02070309020205020404" pitchFamily="49" charset="0"/>
              <a:buChar char="o"/>
            </a:pPr>
            <a:r>
              <a:rPr lang="en-US" dirty="0"/>
              <a:t>Second level</a:t>
            </a:r>
          </a:p>
          <a:p>
            <a:pPr lvl="2">
              <a:lnSpc>
                <a:spcPct val="100000"/>
              </a:lnSpc>
              <a:spcBef>
                <a:spcPts val="624"/>
              </a:spcBef>
            </a:pPr>
            <a:r>
              <a:rPr lang="en-US" dirty="0"/>
              <a:t>Third level</a:t>
            </a:r>
          </a:p>
          <a:p>
            <a:pPr lvl="3">
              <a:lnSpc>
                <a:spcPct val="100000"/>
              </a:lnSpc>
              <a:spcBef>
                <a:spcPts val="624"/>
              </a:spcBef>
            </a:pPr>
            <a:r>
              <a:rPr lang="en-US" dirty="0"/>
              <a:t>Fourth level</a:t>
            </a:r>
          </a:p>
          <a:p>
            <a:pPr lvl="4">
              <a:lnSpc>
                <a:spcPct val="100000"/>
              </a:lnSpc>
              <a:spcBef>
                <a:spcPts val="624"/>
              </a:spcBef>
            </a:pPr>
            <a:r>
              <a:rPr lang="en-US" dirty="0"/>
              <a:t>Fifth level</a:t>
            </a:r>
          </a:p>
        </p:txBody>
      </p:sp>
      <p:sp>
        <p:nvSpPr>
          <p:cNvPr id="5" name="Picture Placeholder 4">
            <a:extLst>
              <a:ext uri="{FF2B5EF4-FFF2-40B4-BE49-F238E27FC236}">
                <a16:creationId xmlns:a16="http://schemas.microsoft.com/office/drawing/2014/main" id="{EB687367-93D1-4521-BBD6-A0564CA4FC64}"/>
              </a:ext>
            </a:extLst>
          </p:cNvPr>
          <p:cNvSpPr>
            <a:spLocks noGrp="1"/>
          </p:cNvSpPr>
          <p:nvPr>
            <p:ph type="pic" sz="quarter" idx="18"/>
          </p:nvPr>
        </p:nvSpPr>
        <p:spPr>
          <a:xfrm>
            <a:off x="12268201" y="3049589"/>
            <a:ext cx="1113367" cy="985837"/>
          </a:xfrm>
          <a:prstGeom prst="rect">
            <a:avLst/>
          </a:prstGeom>
        </p:spPr>
        <p:txBody>
          <a:bodyPr/>
          <a:lstStyle/>
          <a:p>
            <a:endParaRPr lang="en-US"/>
          </a:p>
        </p:txBody>
      </p:sp>
    </p:spTree>
    <p:extLst>
      <p:ext uri="{BB962C8B-B14F-4D97-AF65-F5344CB8AC3E}">
        <p14:creationId xmlns:p14="http://schemas.microsoft.com/office/powerpoint/2010/main" val="3702961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0"/>
            <a:ext cx="11379200" cy="152400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IN" dirty="0"/>
              <a:t>Copyright ©2020 John Wiley &amp; Sons, Inc. </a:t>
            </a:r>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3429000"/>
            <a:ext cx="11379200" cy="152400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406400" y="5029200"/>
            <a:ext cx="11379200" cy="99060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8" name="Slide Number Placeholder 3">
            <a:extLst>
              <a:ext uri="{FF2B5EF4-FFF2-40B4-BE49-F238E27FC236}">
                <a16:creationId xmlns:a16="http://schemas.microsoft.com/office/drawing/2014/main" id="{A72BACE4-69FF-4409-99CE-9BCD2C9878D8}"/>
              </a:ext>
            </a:extLst>
          </p:cNvPr>
          <p:cNvSpPr txBox="1">
            <a:spLocks/>
          </p:cNvSpPr>
          <p:nvPr userDrawn="1"/>
        </p:nvSpPr>
        <p:spPr>
          <a:xfrm>
            <a:off x="8610600" y="6363506"/>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0" name="Footer Placeholder 4">
            <a:extLst>
              <a:ext uri="{FF2B5EF4-FFF2-40B4-BE49-F238E27FC236}">
                <a16:creationId xmlns:a16="http://schemas.microsoft.com/office/drawing/2014/main" id="{277DF617-D7C9-4AAC-ABB4-DFF0A77AE8FF}"/>
              </a:ext>
            </a:extLst>
          </p:cNvPr>
          <p:cNvSpPr txBox="1">
            <a:spLocks/>
          </p:cNvSpPr>
          <p:nvPr userDrawn="1"/>
        </p:nvSpPr>
        <p:spPr>
          <a:xfrm>
            <a:off x="4038600" y="6363506"/>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428672839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theme" Target="../theme/theme2.xml"/><Relationship Id="rId2" Type="http://schemas.openxmlformats.org/officeDocument/2006/relationships/slideLayout" Target="../slideLayouts/slideLayout5.xml"/><Relationship Id="rId16" Type="http://schemas.openxmlformats.org/officeDocument/2006/relationships/slideLayout" Target="../slideLayouts/slideLayout19.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3048000"/>
            <a:ext cx="12192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Tree>
    <p:extLst>
      <p:ext uri="{BB962C8B-B14F-4D97-AF65-F5344CB8AC3E}">
        <p14:creationId xmlns:p14="http://schemas.microsoft.com/office/powerpoint/2010/main" val="196906916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hf hdr="0" dt="0"/>
  <p:txStyles>
    <p:titleStyle>
      <a:lvl1pPr algn="ctr" defTabSz="914400" rtl="0" eaLnBrk="1" latinLnBrk="0" hangingPunct="1">
        <a:lnSpc>
          <a:spcPct val="90000"/>
        </a:lnSpc>
        <a:spcBef>
          <a:spcPct val="0"/>
        </a:spcBef>
        <a:buNone/>
        <a:defRPr sz="1100" kern="1200">
          <a:solidFill>
            <a:schemeClr val="tx1"/>
          </a:solidFill>
          <a:latin typeface="Source Sans Pro" charset="0"/>
          <a:ea typeface="Source Sans Pro" charset="0"/>
          <a:cs typeface="Source Sans Pro"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06400" y="762001"/>
            <a:ext cx="11379200" cy="838198"/>
          </a:xfrm>
          <a:prstGeom prst="rect">
            <a:avLst/>
          </a:prstGeom>
        </p:spPr>
        <p:txBody>
          <a:bodyPr vert="horz" lIns="91440" tIns="45720" rIns="91440" bIns="45720" rtlCol="0" anchor="t">
            <a:normAutofit/>
          </a:bodyPr>
          <a:lstStyle/>
          <a:p>
            <a:r>
              <a:rPr lang="en-US" dirty="0"/>
              <a:t>Click to edit Master title style</a:t>
            </a:r>
          </a:p>
        </p:txBody>
      </p:sp>
      <p:sp>
        <p:nvSpPr>
          <p:cNvPr id="7" name="Rectangle 6"/>
          <p:cNvSpPr/>
          <p:nvPr userDrawn="1"/>
        </p:nvSpPr>
        <p:spPr>
          <a:xfrm>
            <a:off x="0" y="0"/>
            <a:ext cx="12192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cxnSp>
        <p:nvCxnSpPr>
          <p:cNvPr id="8" name="Straight Connector 7"/>
          <p:cNvCxnSpPr/>
          <p:nvPr userDrawn="1"/>
        </p:nvCxnSpPr>
        <p:spPr>
          <a:xfrm>
            <a:off x="0" y="6324600"/>
            <a:ext cx="12192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8610600" y="6356351"/>
            <a:ext cx="3175000" cy="365125"/>
          </a:xfrm>
          <a:prstGeom prst="rect">
            <a:avLst/>
          </a:prstGeom>
        </p:spPr>
        <p:txBody>
          <a:bodyPr vert="horz" lIns="91440" tIns="45720" rIns="91440" bIns="45720" rtlCol="0" anchor="ctr"/>
          <a:lstStyle>
            <a:lvl1pPr algn="r">
              <a:defRPr sz="1200" b="0" i="0">
                <a:solidFill>
                  <a:schemeClr val="tx1">
                    <a:tint val="75000"/>
                  </a:schemeClr>
                </a:solidFill>
                <a:latin typeface="Times New Roman" charset="0"/>
                <a:ea typeface="Times New Roman" charset="0"/>
                <a:cs typeface="Times New Roman" charset="0"/>
              </a:defRPr>
            </a:lvl1pPr>
          </a:lstStyle>
          <a:p>
            <a:fld id="{67B19427-F580-D146-B60E-4CADEE75497F}" type="slidenum">
              <a:rPr lang="en-US" smtClean="0"/>
              <a:pPr/>
              <a:t>‹#›</a:t>
            </a:fld>
            <a:endParaRPr lang="en-US" dirty="0"/>
          </a:p>
        </p:txBody>
      </p:sp>
      <p:sp>
        <p:nvSpPr>
          <p:cNvPr id="10"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Times New Roman" charset="0"/>
                <a:ea typeface="Times New Roman" charset="0"/>
                <a:cs typeface="Times New Roman" charset="0"/>
              </a:defRPr>
            </a:lvl1pPr>
          </a:lstStyle>
          <a:p>
            <a:r>
              <a:rPr lang="en-US"/>
              <a:t>Copyright ©2020 John Wiley &amp; Sons, Inc. </a:t>
            </a:r>
            <a:endParaRPr lang="en-US" dirty="0"/>
          </a:p>
        </p:txBody>
      </p:sp>
    </p:spTree>
    <p:extLst>
      <p:ext uri="{BB962C8B-B14F-4D97-AF65-F5344CB8AC3E}">
        <p14:creationId xmlns:p14="http://schemas.microsoft.com/office/powerpoint/2010/main" val="998883335"/>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Lst>
  <p:hf hdr="0" dt="0"/>
  <p:txStyles>
    <p:titleStyle>
      <a:lvl1pPr algn="l" defTabSz="914400" rtl="0" eaLnBrk="1" latinLnBrk="0" hangingPunct="1">
        <a:lnSpc>
          <a:spcPct val="90000"/>
        </a:lnSpc>
        <a:spcBef>
          <a:spcPct val="0"/>
        </a:spcBef>
        <a:buNone/>
        <a:defRPr sz="4000" b="1" i="0" kern="1200">
          <a:solidFill>
            <a:schemeClr val="accent1"/>
          </a:solidFill>
          <a:latin typeface="Times New Roman" charset="0"/>
          <a:ea typeface="Times New Roman" charset="0"/>
          <a:cs typeface="Times New Roman"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3.bin"/><Relationship Id="rId1" Type="http://schemas.openxmlformats.org/officeDocument/2006/relationships/slideLayout" Target="../slideLayouts/slideLayout7.xml"/><Relationship Id="rId5" Type="http://schemas.openxmlformats.org/officeDocument/2006/relationships/image" Target="../media/image5.wmf"/><Relationship Id="rId4" Type="http://schemas.openxmlformats.org/officeDocument/2006/relationships/oleObject" Target="../embeddings/oleObject4.bin"/></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7.w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6.bin"/><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7.bin"/><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8.bin"/><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3.wmf"/><Relationship Id="rId2" Type="http://schemas.openxmlformats.org/officeDocument/2006/relationships/oleObject" Target="../embeddings/oleObject9.bin"/><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oleObject" Target="../embeddings/oleObject1.bin"/><Relationship Id="rId1" Type="http://schemas.openxmlformats.org/officeDocument/2006/relationships/slideLayout" Target="../slideLayouts/slideLayout7.xml"/><Relationship Id="rId4" Type="http://schemas.openxmlformats.org/officeDocument/2006/relationships/image" Target="../media/image2.tiff"/></Relationships>
</file>

<file path=ppt/slides/_rels/slide6.x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oleObject" Target="../embeddings/oleObject2.bin"/><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nchor="ctr"/>
          <a:lstStyle/>
          <a:p>
            <a:r>
              <a:rPr lang="en-US" sz="4000" dirty="0"/>
              <a:t>Introduction to Statistical Investigations</a:t>
            </a:r>
            <a:endParaRPr lang="en-US" sz="4000" dirty="0">
              <a:latin typeface="Times New Roman" panose="02020603050405020304" pitchFamily="18" charset="0"/>
              <a:cs typeface="Times New Roman" panose="02020603050405020304" pitchFamily="18" charset="0"/>
            </a:endParaRPr>
          </a:p>
        </p:txBody>
      </p:sp>
      <p:sp>
        <p:nvSpPr>
          <p:cNvPr id="4" name="Author"/>
          <p:cNvSpPr>
            <a:spLocks noGrp="1"/>
          </p:cNvSpPr>
          <p:nvPr>
            <p:ph sz="quarter" idx="21"/>
          </p:nvPr>
        </p:nvSpPr>
        <p:spPr>
          <a:prstGeom prst="rect">
            <a:avLst/>
          </a:prstGeom>
        </p:spPr>
        <p:txBody>
          <a:bodyPr/>
          <a:lstStyle/>
          <a:p>
            <a:r>
              <a:rPr lang="en-US" dirty="0">
                <a:latin typeface="Times New Roman" panose="02020603050405020304" pitchFamily="18" charset="0"/>
                <a:cs typeface="Times New Roman" panose="02020603050405020304" pitchFamily="18" charset="0"/>
              </a:rPr>
              <a:t>Second Edition</a:t>
            </a:r>
          </a:p>
        </p:txBody>
      </p:sp>
      <p:sp>
        <p:nvSpPr>
          <p:cNvPr id="3" name="Edition"/>
          <p:cNvSpPr>
            <a:spLocks noGrp="1"/>
          </p:cNvSpPr>
          <p:nvPr>
            <p:ph sz="quarter" idx="22"/>
          </p:nvPr>
        </p:nvSpPr>
        <p:spPr>
          <a:xfrm>
            <a:off x="1752600" y="2363724"/>
            <a:ext cx="8686800" cy="685800"/>
          </a:xfrm>
          <a:prstGeom prst="rect">
            <a:avLst/>
          </a:prstGeom>
        </p:spPr>
        <p:txBody>
          <a:bodyPr anchor="ctr"/>
          <a:lstStyle/>
          <a:p>
            <a:r>
              <a:rPr lang="en-US" sz="2600" dirty="0">
                <a:latin typeface="Times New Roman" panose="02020603050405020304" pitchFamily="18" charset="0"/>
                <a:cs typeface="Times New Roman" panose="02020603050405020304" pitchFamily="18" charset="0"/>
              </a:rPr>
              <a:t>Tintle, Chance, Cobb, Rossman, Roy, Swanson, VanderStoep</a:t>
            </a:r>
            <a:endParaRPr lang="en-US" sz="2600" baseline="30000" dirty="0">
              <a:latin typeface="Times New Roman" panose="02020603050405020304" pitchFamily="18" charset="0"/>
              <a:cs typeface="Times New Roman" panose="02020603050405020304" pitchFamily="18" charset="0"/>
            </a:endParaRPr>
          </a:p>
        </p:txBody>
      </p:sp>
      <p:sp>
        <p:nvSpPr>
          <p:cNvPr id="5" name="CN"/>
          <p:cNvSpPr>
            <a:spLocks noGrp="1"/>
          </p:cNvSpPr>
          <p:nvPr>
            <p:ph sz="quarter" idx="19"/>
          </p:nvPr>
        </p:nvSpPr>
        <p:spPr>
          <a:xfrm>
            <a:off x="1676400" y="3657600"/>
            <a:ext cx="8839200" cy="533400"/>
          </a:xfrm>
        </p:spPr>
        <p:txBody>
          <a:bodyPr anchor="ctr"/>
          <a:lstStyle/>
          <a:p>
            <a:r>
              <a:rPr lang="en-US" dirty="0">
                <a:latin typeface="Times New Roman" panose="02020603050405020304" pitchFamily="18" charset="0"/>
                <a:cs typeface="Times New Roman" panose="02020603050405020304" pitchFamily="18" charset="0"/>
              </a:rPr>
              <a:t>Chapter 1</a:t>
            </a:r>
          </a:p>
        </p:txBody>
      </p:sp>
      <p:sp>
        <p:nvSpPr>
          <p:cNvPr id="6" name="CT"/>
          <p:cNvSpPr>
            <a:spLocks noGrp="1"/>
          </p:cNvSpPr>
          <p:nvPr>
            <p:ph sz="quarter" idx="20"/>
          </p:nvPr>
        </p:nvSpPr>
        <p:spPr>
          <a:xfrm>
            <a:off x="1676400" y="4572000"/>
            <a:ext cx="8839200" cy="1437430"/>
          </a:xfrm>
        </p:spPr>
        <p:txBody>
          <a:bodyPr anchor="t"/>
          <a:lstStyle/>
          <a:p>
            <a:r>
              <a:rPr lang="en-US" sz="4000" dirty="0"/>
              <a:t>Significance: How Strong is the Evidence?</a:t>
            </a:r>
          </a:p>
        </p:txBody>
      </p:sp>
      <p:sp>
        <p:nvSpPr>
          <p:cNvPr id="14" name="Content Placeholder 13"/>
          <p:cNvSpPr>
            <a:spLocks noGrp="1"/>
          </p:cNvSpPr>
          <p:nvPr>
            <p:ph sz="quarter" idx="24"/>
          </p:nvPr>
        </p:nvSpPr>
        <p:spPr>
          <a:xfrm>
            <a:off x="1676400" y="6156325"/>
            <a:ext cx="8839200" cy="273050"/>
          </a:xfrm>
        </p:spPr>
        <p:txBody>
          <a:bodyPr/>
          <a:lstStyle/>
          <a:p>
            <a:r>
              <a:rPr lang="en-IN" sz="1200" dirty="0">
                <a:solidFill>
                  <a:schemeClr val="bg1"/>
                </a:solidFill>
                <a:latin typeface="Times New Roman" panose="02020603050405020304" pitchFamily="18" charset="0"/>
                <a:cs typeface="Times New Roman" panose="02020603050405020304" pitchFamily="18" charset="0"/>
              </a:rPr>
              <a:t>This slide deck contains animations. Please disable animations if they cause issues with your device.</a:t>
            </a:r>
          </a:p>
        </p:txBody>
      </p:sp>
      <p:sp>
        <p:nvSpPr>
          <p:cNvPr id="10" name="Content Placeholder 9"/>
          <p:cNvSpPr>
            <a:spLocks noGrp="1"/>
          </p:cNvSpPr>
          <p:nvPr>
            <p:ph sz="quarter" idx="23"/>
          </p:nvPr>
        </p:nvSpPr>
        <p:spPr>
          <a:xfrm>
            <a:off x="2815735" y="6340626"/>
            <a:ext cx="6584482" cy="457200"/>
          </a:xfrm>
          <a:prstGeom prst="rect">
            <a:avLst/>
          </a:prstGeom>
        </p:spPr>
        <p:txBody>
          <a:bodyPr anchor="ctr"/>
          <a:lstStyle/>
          <a:p>
            <a:pPr algn="ctr"/>
            <a:r>
              <a:rPr lang="en-US" sz="1200" dirty="0">
                <a:solidFill>
                  <a:schemeClr val="tx1">
                    <a:tint val="75000"/>
                  </a:schemeClr>
                </a:solidFill>
                <a:latin typeface="Times New Roman" panose="02020603050405020304" pitchFamily="18" charset="0"/>
                <a:ea typeface="Times New Roman" charset="0"/>
                <a:cs typeface="Times New Roman" panose="02020603050405020304" pitchFamily="18" charset="0"/>
              </a:rPr>
              <a:t>Copyright ©2021 John Wiley &amp; Sons, Inc.</a:t>
            </a:r>
          </a:p>
        </p:txBody>
      </p:sp>
    </p:spTree>
    <p:extLst>
      <p:ext uri="{BB962C8B-B14F-4D97-AF65-F5344CB8AC3E}">
        <p14:creationId xmlns:p14="http://schemas.microsoft.com/office/powerpoint/2010/main" val="12612888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rmAutofit/>
          </a:bodyPr>
          <a:lstStyle/>
          <a:p>
            <a:r>
              <a:rPr lang="en-US" sz="3600" dirty="0"/>
              <a:t>Example 1.2: Hypotheses from Buzz and Doris</a:t>
            </a:r>
            <a:endParaRPr lang="en-US" sz="3400"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xfrm>
            <a:off x="1828800" y="1911351"/>
            <a:ext cx="8534400" cy="4325765"/>
          </a:xfrm>
          <a:prstGeom prst="rect">
            <a:avLst/>
          </a:prstGeom>
        </p:spPr>
        <p:txBody>
          <a:bodyPr/>
          <a:lstStyle/>
          <a:p>
            <a:pPr marL="292608" indent="-292608">
              <a:buClr>
                <a:schemeClr val="accent2"/>
              </a:buClr>
              <a:buFont typeface="Arial" panose="020B0604020202020204" pitchFamily="34" charset="0"/>
              <a:buChar char="•"/>
            </a:pPr>
            <a:r>
              <a:rPr lang="en-US" b="1" dirty="0"/>
              <a:t>Null Hypothesis: </a:t>
            </a:r>
            <a:r>
              <a:rPr lang="en-US" dirty="0"/>
              <a:t>Buzz will randomly choose a button. (He chooses the correct button 50% of the time, in the long run.)</a:t>
            </a:r>
          </a:p>
          <a:p>
            <a:pPr marL="292608" indent="-292608">
              <a:buClr>
                <a:schemeClr val="accent2"/>
              </a:buClr>
              <a:buFont typeface="Arial" panose="020B0604020202020204" pitchFamily="34" charset="0"/>
              <a:buChar char="•"/>
            </a:pPr>
            <a:r>
              <a:rPr lang="en-US" b="1" dirty="0"/>
              <a:t>Alternative Hypothesis: </a:t>
            </a:r>
            <a:r>
              <a:rPr lang="en-US" dirty="0"/>
              <a:t>Buzz understands what Doris is communicating to him. (He chooses the correct button more than 50% of the time, in the long run.) </a:t>
            </a:r>
          </a:p>
          <a:p>
            <a:pPr marL="280988" lvl="1" indent="0">
              <a:buNone/>
            </a:pPr>
            <a:r>
              <a:rPr lang="en-US" sz="2800" b="1" dirty="0">
                <a:solidFill>
                  <a:srgbClr val="00007F"/>
                </a:solidFill>
              </a:rPr>
              <a:t>These hypotheses represent the parameter (</a:t>
            </a:r>
            <a:r>
              <a:rPr lang="en-US" sz="2800" b="1" i="1" dirty="0">
                <a:solidFill>
                  <a:srgbClr val="00007F"/>
                </a:solidFill>
              </a:rPr>
              <a:t>long run behavior</a:t>
            </a:r>
            <a:r>
              <a:rPr lang="en-US" sz="2800" b="1" dirty="0">
                <a:solidFill>
                  <a:srgbClr val="00007F"/>
                </a:solidFill>
              </a:rPr>
              <a:t>) not the statistic (</a:t>
            </a:r>
            <a:r>
              <a:rPr lang="en-US" sz="2800" b="1" i="1" dirty="0">
                <a:solidFill>
                  <a:srgbClr val="00007F"/>
                </a:solidFill>
              </a:rPr>
              <a:t>the observed results</a:t>
            </a:r>
            <a:r>
              <a:rPr lang="en-US" sz="2800" b="1" dirty="0">
                <a:solidFill>
                  <a:srgbClr val="00007F"/>
                </a:solidFill>
              </a:rPr>
              <a:t>).</a:t>
            </a:r>
          </a:p>
        </p:txBody>
      </p:sp>
    </p:spTree>
    <p:extLst>
      <p:ext uri="{BB962C8B-B14F-4D97-AF65-F5344CB8AC3E}">
        <p14:creationId xmlns:p14="http://schemas.microsoft.com/office/powerpoint/2010/main" val="30603585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a:xfrm>
            <a:off x="1828800" y="620886"/>
            <a:ext cx="8534400" cy="1138425"/>
          </a:xfrm>
        </p:spPr>
        <p:txBody>
          <a:bodyPr>
            <a:noAutofit/>
          </a:bodyPr>
          <a:lstStyle/>
          <a:p>
            <a:pPr>
              <a:lnSpc>
                <a:spcPct val="100000"/>
              </a:lnSpc>
            </a:pPr>
            <a:r>
              <a:rPr lang="en-US" sz="3600" dirty="0"/>
              <a:t>Example 1.2: Hypotheses for Rock Paper Scissors using Words</a:t>
            </a:r>
            <a:endParaRPr lang="en-US" sz="3200"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prstGeom prst="rect">
            <a:avLst/>
          </a:prstGeom>
        </p:spPr>
        <p:txBody>
          <a:bodyPr/>
          <a:lstStyle/>
          <a:p>
            <a:pPr marL="292608" indent="-292608">
              <a:buClr>
                <a:schemeClr val="accent2"/>
              </a:buClr>
              <a:buFont typeface="Arial" panose="020B0604020202020204" pitchFamily="34" charset="0"/>
              <a:buChar char="•"/>
            </a:pPr>
            <a:r>
              <a:rPr lang="en-US" b="1" dirty="0"/>
              <a:t>Null Hypothesis: </a:t>
            </a:r>
            <a:r>
              <a:rPr lang="en-US" dirty="0"/>
              <a:t>People playing Rock-Paper-Scissors will equally choose between the three options. (In particular, they will choose scissors one-third of the time, in the long run.)</a:t>
            </a:r>
          </a:p>
          <a:p>
            <a:pPr marL="292608" indent="-292608">
              <a:buClr>
                <a:schemeClr val="accent2"/>
              </a:buClr>
              <a:buFont typeface="Arial" panose="020B0604020202020204" pitchFamily="34" charset="0"/>
              <a:buChar char="•"/>
            </a:pPr>
            <a:r>
              <a:rPr lang="en-US" b="1" dirty="0"/>
              <a:t>Alternative Hypothesis: </a:t>
            </a:r>
            <a:r>
              <a:rPr lang="en-US" dirty="0"/>
              <a:t>People playing Rock-Paper-Scissors will choose scissors less than one-third of the time, in the long run.</a:t>
            </a:r>
          </a:p>
          <a:p>
            <a:pPr marL="280988" lvl="1" indent="0">
              <a:buNone/>
            </a:pPr>
            <a:r>
              <a:rPr lang="en-US" sz="2800" b="1" dirty="0">
                <a:solidFill>
                  <a:srgbClr val="00007F"/>
                </a:solidFill>
              </a:rPr>
              <a:t>Note the differences (and similarities) between these hypotheses and the hypotheses for Buzz and Doris.</a:t>
            </a:r>
          </a:p>
        </p:txBody>
      </p:sp>
    </p:spTree>
    <p:extLst>
      <p:ext uri="{BB962C8B-B14F-4D97-AF65-F5344CB8AC3E}">
        <p14:creationId xmlns:p14="http://schemas.microsoft.com/office/powerpoint/2010/main" val="17904385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80D3F-C996-44DF-8D00-BD51B9100E0A}"/>
              </a:ext>
            </a:extLst>
          </p:cNvPr>
          <p:cNvSpPr>
            <a:spLocks noGrp="1"/>
          </p:cNvSpPr>
          <p:nvPr>
            <p:ph type="title"/>
          </p:nvPr>
        </p:nvSpPr>
        <p:spPr>
          <a:xfrm>
            <a:off x="1828800" y="620886"/>
            <a:ext cx="8534400" cy="1209887"/>
          </a:xfrm>
        </p:spPr>
        <p:txBody>
          <a:bodyPr>
            <a:normAutofit fontScale="90000"/>
          </a:bodyPr>
          <a:lstStyle/>
          <a:p>
            <a:pPr>
              <a:lnSpc>
                <a:spcPct val="100000"/>
              </a:lnSpc>
            </a:pPr>
            <a:r>
              <a:rPr lang="en-US" dirty="0"/>
              <a:t>Example 1.2: Hypotheses for Rock Paper Scissors using  Symbols</a:t>
            </a:r>
          </a:p>
        </p:txBody>
      </p:sp>
      <p:sp>
        <p:nvSpPr>
          <p:cNvPr id="7" name="Content Placeholder 6">
            <a:extLst>
              <a:ext uri="{FF2B5EF4-FFF2-40B4-BE49-F238E27FC236}">
                <a16:creationId xmlns:a16="http://schemas.microsoft.com/office/drawing/2014/main" id="{B61F12DD-1F9D-4024-AAE5-AC1332B45F07}"/>
              </a:ext>
            </a:extLst>
          </p:cNvPr>
          <p:cNvSpPr>
            <a:spLocks noGrp="1"/>
          </p:cNvSpPr>
          <p:nvPr>
            <p:ph sz="quarter" idx="12"/>
          </p:nvPr>
        </p:nvSpPr>
        <p:spPr>
          <a:xfrm>
            <a:off x="1828800" y="2139036"/>
            <a:ext cx="472450" cy="606909"/>
          </a:xfrm>
        </p:spPr>
        <p:txBody>
          <a:bodyPr/>
          <a:lstStyle/>
          <a:p>
            <a:r>
              <a:rPr lang="en-US" dirty="0"/>
              <a:t> </a:t>
            </a:r>
          </a:p>
        </p:txBody>
      </p:sp>
      <p:graphicFrame>
        <p:nvGraphicFramePr>
          <p:cNvPr id="10" name="Object 19" descr="H sub 0 : pi equals start frac one over three end frac">
            <a:extLst>
              <a:ext uri="{FF2B5EF4-FFF2-40B4-BE49-F238E27FC236}">
                <a16:creationId xmlns:a16="http://schemas.microsoft.com/office/drawing/2014/main" id="{F483A5F1-6C84-4115-A833-64582E4343EF}"/>
              </a:ext>
            </a:extLst>
          </p:cNvPr>
          <p:cNvGraphicFramePr>
            <a:graphicFrameLocks noChangeAspect="1"/>
          </p:cNvGraphicFramePr>
          <p:nvPr/>
        </p:nvGraphicFramePr>
        <p:xfrm>
          <a:off x="2240315" y="1976947"/>
          <a:ext cx="1414338" cy="880625"/>
        </p:xfrm>
        <a:graphic>
          <a:graphicData uri="http://schemas.openxmlformats.org/presentationml/2006/ole">
            <mc:AlternateContent xmlns:mc="http://schemas.openxmlformats.org/markup-compatibility/2006">
              <mc:Choice xmlns:v="urn:schemas-microsoft-com:vml" Requires="v">
                <p:oleObj name="Equation" r:id="rId2" imgW="1346040" imgH="838080" progId="Equation.DSMT4">
                  <p:embed/>
                </p:oleObj>
              </mc:Choice>
              <mc:Fallback>
                <p:oleObj name="Equation" r:id="rId2" imgW="1346040" imgH="838080" progId="Equation.DSMT4">
                  <p:embed/>
                  <p:pic>
                    <p:nvPicPr>
                      <p:cNvPr id="10" name="Object 19" descr="H sub 0 : pi equals start frac one over three end frac">
                        <a:extLst>
                          <a:ext uri="{FF2B5EF4-FFF2-40B4-BE49-F238E27FC236}">
                            <a16:creationId xmlns:a16="http://schemas.microsoft.com/office/drawing/2014/main" id="{F483A5F1-6C84-4115-A833-64582E4343EF}"/>
                          </a:ext>
                        </a:extLst>
                      </p:cNvPr>
                      <p:cNvPicPr/>
                      <p:nvPr/>
                    </p:nvPicPr>
                    <p:blipFill>
                      <a:blip r:embed="rId3"/>
                      <a:stretch>
                        <a:fillRect/>
                      </a:stretch>
                    </p:blipFill>
                    <p:spPr>
                      <a:xfrm>
                        <a:off x="2240315" y="1976947"/>
                        <a:ext cx="1414338" cy="880625"/>
                      </a:xfrm>
                      <a:prstGeom prst="rect">
                        <a:avLst/>
                      </a:prstGeom>
                    </p:spPr>
                  </p:pic>
                </p:oleObj>
              </mc:Fallback>
            </mc:AlternateContent>
          </a:graphicData>
        </a:graphic>
      </p:graphicFrame>
      <p:sp>
        <p:nvSpPr>
          <p:cNvPr id="8" name="Content Placeholder 7">
            <a:extLst>
              <a:ext uri="{FF2B5EF4-FFF2-40B4-BE49-F238E27FC236}">
                <a16:creationId xmlns:a16="http://schemas.microsoft.com/office/drawing/2014/main" id="{360AC6A3-67A2-407B-8CC1-BCA658D613DA}"/>
              </a:ext>
            </a:extLst>
          </p:cNvPr>
          <p:cNvSpPr>
            <a:spLocks noGrp="1"/>
          </p:cNvSpPr>
          <p:nvPr>
            <p:ph sz="quarter" idx="13"/>
          </p:nvPr>
        </p:nvSpPr>
        <p:spPr>
          <a:xfrm>
            <a:off x="1828800" y="3170829"/>
            <a:ext cx="472450" cy="528502"/>
          </a:xfrm>
        </p:spPr>
        <p:txBody>
          <a:bodyPr/>
          <a:lstStyle/>
          <a:p>
            <a:r>
              <a:rPr lang="en-US" dirty="0"/>
              <a:t> </a:t>
            </a:r>
          </a:p>
        </p:txBody>
      </p:sp>
      <p:graphicFrame>
        <p:nvGraphicFramePr>
          <p:cNvPr id="11" name="Object 18" descr="H sub a : pi less than start frac one over three end frac">
            <a:extLst>
              <a:ext uri="{FF2B5EF4-FFF2-40B4-BE49-F238E27FC236}">
                <a16:creationId xmlns:a16="http://schemas.microsoft.com/office/drawing/2014/main" id="{07139089-B89F-47B1-B40E-450B72D60AC3}"/>
              </a:ext>
            </a:extLst>
          </p:cNvPr>
          <p:cNvGraphicFramePr>
            <a:graphicFrameLocks noChangeAspect="1"/>
          </p:cNvGraphicFramePr>
          <p:nvPr/>
        </p:nvGraphicFramePr>
        <p:xfrm>
          <a:off x="2254112" y="3003746"/>
          <a:ext cx="1400993" cy="880625"/>
        </p:xfrm>
        <a:graphic>
          <a:graphicData uri="http://schemas.openxmlformats.org/presentationml/2006/ole">
            <mc:AlternateContent xmlns:mc="http://schemas.openxmlformats.org/markup-compatibility/2006">
              <mc:Choice xmlns:v="urn:schemas-microsoft-com:vml" Requires="v">
                <p:oleObj name="Equation" r:id="rId4" imgW="1333440" imgH="838080" progId="Equation.DSMT4">
                  <p:embed/>
                </p:oleObj>
              </mc:Choice>
              <mc:Fallback>
                <p:oleObj name="Equation" r:id="rId4" imgW="1333440" imgH="838080" progId="Equation.DSMT4">
                  <p:embed/>
                  <p:pic>
                    <p:nvPicPr>
                      <p:cNvPr id="11" name="Object 18" descr="H sub a : pi less than start frac one over three end frac">
                        <a:extLst>
                          <a:ext uri="{FF2B5EF4-FFF2-40B4-BE49-F238E27FC236}">
                            <a16:creationId xmlns:a16="http://schemas.microsoft.com/office/drawing/2014/main" id="{07139089-B89F-47B1-B40E-450B72D60AC3}"/>
                          </a:ext>
                        </a:extLst>
                      </p:cNvPr>
                      <p:cNvPicPr/>
                      <p:nvPr/>
                    </p:nvPicPr>
                    <p:blipFill>
                      <a:blip r:embed="rId5"/>
                      <a:stretch>
                        <a:fillRect/>
                      </a:stretch>
                    </p:blipFill>
                    <p:spPr>
                      <a:xfrm>
                        <a:off x="2254112" y="3003746"/>
                        <a:ext cx="1400993" cy="880625"/>
                      </a:xfrm>
                      <a:prstGeom prst="rect">
                        <a:avLst/>
                      </a:prstGeom>
                    </p:spPr>
                  </p:pic>
                </p:oleObj>
              </mc:Fallback>
            </mc:AlternateContent>
          </a:graphicData>
        </a:graphic>
      </p:graphicFrame>
      <p:sp>
        <p:nvSpPr>
          <p:cNvPr id="9" name="Content Placeholder 8">
            <a:extLst>
              <a:ext uri="{FF2B5EF4-FFF2-40B4-BE49-F238E27FC236}">
                <a16:creationId xmlns:a16="http://schemas.microsoft.com/office/drawing/2014/main" id="{45FD03E5-2F22-49CC-92D4-B9C57C498480}"/>
              </a:ext>
            </a:extLst>
          </p:cNvPr>
          <p:cNvSpPr>
            <a:spLocks noGrp="1"/>
          </p:cNvSpPr>
          <p:nvPr>
            <p:ph sz="quarter" idx="14"/>
          </p:nvPr>
        </p:nvSpPr>
        <p:spPr>
          <a:xfrm>
            <a:off x="1828800" y="4187951"/>
            <a:ext cx="8534400" cy="606425"/>
          </a:xfrm>
        </p:spPr>
        <p:txBody>
          <a:bodyPr/>
          <a:lstStyle/>
          <a:p>
            <a:pPr marL="0" indent="0">
              <a:buNone/>
            </a:pPr>
            <a:r>
              <a:rPr lang="en-US" dirty="0"/>
              <a:t>where </a:t>
            </a:r>
            <a:r>
              <a:rPr lang="el-GR" i="1" dirty="0"/>
              <a:t>π</a:t>
            </a:r>
            <a:r>
              <a:rPr lang="en-US" dirty="0"/>
              <a:t> is players’ true probability of throwing scissors</a:t>
            </a:r>
            <a:endParaRPr lang="en-US" b="1" dirty="0"/>
          </a:p>
        </p:txBody>
      </p:sp>
    </p:spTree>
    <p:extLst>
      <p:ext uri="{BB962C8B-B14F-4D97-AF65-F5344CB8AC3E}">
        <p14:creationId xmlns:p14="http://schemas.microsoft.com/office/powerpoint/2010/main" val="3278782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8B42501-5C19-4777-8FE1-E8AAA77EAE70}"/>
              </a:ext>
            </a:extLst>
          </p:cNvPr>
          <p:cNvSpPr>
            <a:spLocks noGrp="1"/>
          </p:cNvSpPr>
          <p:nvPr>
            <p:ph type="title"/>
          </p:nvPr>
        </p:nvSpPr>
        <p:spPr/>
        <p:txBody>
          <a:bodyPr>
            <a:normAutofit/>
          </a:bodyPr>
          <a:lstStyle/>
          <a:p>
            <a:r>
              <a:rPr lang="en-US" dirty="0"/>
              <a:t>Example 1.2: Setting Up a Chance Model</a:t>
            </a:r>
          </a:p>
        </p:txBody>
      </p:sp>
      <p:sp>
        <p:nvSpPr>
          <p:cNvPr id="9" name="Content Placeholder 8">
            <a:extLst>
              <a:ext uri="{FF2B5EF4-FFF2-40B4-BE49-F238E27FC236}">
                <a16:creationId xmlns:a16="http://schemas.microsoft.com/office/drawing/2014/main" id="{3183DA3A-A6DC-424B-80BE-A0B0EDBEB775}"/>
              </a:ext>
            </a:extLst>
          </p:cNvPr>
          <p:cNvSpPr>
            <a:spLocks noGrp="1"/>
          </p:cNvSpPr>
          <p:nvPr>
            <p:ph sz="quarter" idx="12"/>
          </p:nvPr>
        </p:nvSpPr>
        <p:spPr>
          <a:xfrm>
            <a:off x="1828800" y="1911351"/>
            <a:ext cx="8534400" cy="1897063"/>
          </a:xfrm>
        </p:spPr>
        <p:txBody>
          <a:bodyPr/>
          <a:lstStyle/>
          <a:p>
            <a:pPr marL="292608" indent="-292608">
              <a:buClr>
                <a:schemeClr val="accent2"/>
              </a:buClr>
              <a:buFont typeface="Arial" panose="020B0604020202020204" pitchFamily="34" charset="0"/>
              <a:buChar char="•"/>
            </a:pPr>
            <a:r>
              <a:rPr lang="en-US" dirty="0"/>
              <a:t>Because the Buzz and Doris example had a 50% chance outcome, we could use </a:t>
            </a:r>
            <a:r>
              <a:rPr lang="en-US" i="1" dirty="0"/>
              <a:t>a coin</a:t>
            </a:r>
            <a:r>
              <a:rPr lang="en-US" dirty="0"/>
              <a:t> to model the outcome from one trial. </a:t>
            </a:r>
          </a:p>
          <a:p>
            <a:pPr marL="292608" indent="-292608">
              <a:buClr>
                <a:schemeClr val="accent2"/>
              </a:buClr>
              <a:buFont typeface="Arial" panose="020B0604020202020204" pitchFamily="34" charset="0"/>
              <a:buChar char="•"/>
            </a:pPr>
            <a:r>
              <a:rPr lang="en-US" dirty="0"/>
              <a:t>What could we use in the case of Rock-Paper-Scissors?</a:t>
            </a:r>
          </a:p>
        </p:txBody>
      </p:sp>
      <p:pic>
        <p:nvPicPr>
          <p:cNvPr id="12" name="Content Placeholder 13" descr="A circle is divided into three sections. Reading clockwise, the sections are labeled Rock, Paper and Scissors. ">
            <a:extLst>
              <a:ext uri="{FF2B5EF4-FFF2-40B4-BE49-F238E27FC236}">
                <a16:creationId xmlns:a16="http://schemas.microsoft.com/office/drawing/2014/main" id="{DE3166AB-281B-4A43-B633-7A8ECE524B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4958043" y="3862963"/>
            <a:ext cx="2275914" cy="2222362"/>
          </a:xfrm>
        </p:spPr>
      </p:pic>
    </p:spTree>
    <p:extLst>
      <p:ext uri="{BB962C8B-B14F-4D97-AF65-F5344CB8AC3E}">
        <p14:creationId xmlns:p14="http://schemas.microsoft.com/office/powerpoint/2010/main" val="2228191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Autofit/>
          </a:bodyPr>
          <a:lstStyle/>
          <a:p>
            <a:pPr>
              <a:lnSpc>
                <a:spcPct val="100000"/>
              </a:lnSpc>
            </a:pPr>
            <a:r>
              <a:rPr lang="en-US" dirty="0"/>
              <a:t>Example 1.2: Three S Strategy</a:t>
            </a:r>
            <a:endParaRPr lang="en-US" sz="3600" strike="sngStrike" dirty="0"/>
          </a:p>
        </p:txBody>
      </p:sp>
      <p:sp>
        <p:nvSpPr>
          <p:cNvPr id="4" name="Content Placeholder 3">
            <a:extLst>
              <a:ext uri="{FF2B5EF4-FFF2-40B4-BE49-F238E27FC236}">
                <a16:creationId xmlns:a16="http://schemas.microsoft.com/office/drawing/2014/main" id="{98D4E8AF-312B-453E-876F-A5B7F2FEE9DA}"/>
              </a:ext>
            </a:extLst>
          </p:cNvPr>
          <p:cNvSpPr>
            <a:spLocks noGrp="1"/>
          </p:cNvSpPr>
          <p:nvPr>
            <p:ph sz="quarter" idx="12"/>
          </p:nvPr>
        </p:nvSpPr>
        <p:spPr>
          <a:xfrm>
            <a:off x="1828800" y="1911351"/>
            <a:ext cx="8534400" cy="1365860"/>
          </a:xfrm>
        </p:spPr>
        <p:txBody>
          <a:bodyPr/>
          <a:lstStyle/>
          <a:p>
            <a:r>
              <a:rPr lang="en-US" b="1" dirty="0"/>
              <a:t>Statistic: </a:t>
            </a:r>
            <a:r>
              <a:rPr lang="en-US" dirty="0"/>
              <a:t>Compute the statistic from the observed data. </a:t>
            </a:r>
            <a:r>
              <a:rPr lang="en-US" b="1" dirty="0">
                <a:solidFill>
                  <a:srgbClr val="00007F"/>
                </a:solidFill>
              </a:rPr>
              <a:t>[In 20 games, scissors was chosen 4 times. This sample proportion can be described using the symbol</a:t>
            </a:r>
            <a:endParaRPr lang="en-US" dirty="0"/>
          </a:p>
        </p:txBody>
      </p:sp>
      <p:graphicFrame>
        <p:nvGraphicFramePr>
          <p:cNvPr id="6" name="Object 8" descr="hat over p left parenthesis p minus h a t right parenthesis right square bracket full stop">
            <a:extLst>
              <a:ext uri="{FF2B5EF4-FFF2-40B4-BE49-F238E27FC236}">
                <a16:creationId xmlns:a16="http://schemas.microsoft.com/office/drawing/2014/main" id="{B8ACD534-04B5-4738-A156-312F487BE82F}"/>
              </a:ext>
            </a:extLst>
          </p:cNvPr>
          <p:cNvGraphicFramePr>
            <a:graphicFrameLocks noChangeAspect="1"/>
          </p:cNvGraphicFramePr>
          <p:nvPr/>
        </p:nvGraphicFramePr>
        <p:xfrm>
          <a:off x="8653683" y="2753413"/>
          <a:ext cx="1634682" cy="450130"/>
        </p:xfrm>
        <a:graphic>
          <a:graphicData uri="http://schemas.openxmlformats.org/presentationml/2006/ole">
            <mc:AlternateContent xmlns:mc="http://schemas.openxmlformats.org/markup-compatibility/2006">
              <mc:Choice xmlns:v="urn:schemas-microsoft-com:vml" Requires="v">
                <p:oleObj name="Equation" r:id="rId3" imgW="1752480" imgH="482400" progId="Equation.DSMT4">
                  <p:embed/>
                </p:oleObj>
              </mc:Choice>
              <mc:Fallback>
                <p:oleObj name="Equation" r:id="rId3" imgW="1752480" imgH="482400" progId="Equation.DSMT4">
                  <p:embed/>
                  <p:pic>
                    <p:nvPicPr>
                      <p:cNvPr id="6" name="Object 8" descr="hat over p left parenthesis p minus h a t right parenthesis right square bracket full stop">
                        <a:extLst>
                          <a:ext uri="{FF2B5EF4-FFF2-40B4-BE49-F238E27FC236}">
                            <a16:creationId xmlns:a16="http://schemas.microsoft.com/office/drawing/2014/main" id="{B8ACD534-04B5-4738-A156-312F487BE82F}"/>
                          </a:ext>
                        </a:extLst>
                      </p:cNvPr>
                      <p:cNvPicPr/>
                      <p:nvPr/>
                    </p:nvPicPr>
                    <p:blipFill>
                      <a:blip r:embed="rId4"/>
                      <a:stretch>
                        <a:fillRect/>
                      </a:stretch>
                    </p:blipFill>
                    <p:spPr>
                      <a:xfrm>
                        <a:off x="8653683" y="2753413"/>
                        <a:ext cx="1634682" cy="450130"/>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0484348C-2B3B-45B8-98D0-66A71412CBD1}"/>
              </a:ext>
            </a:extLst>
          </p:cNvPr>
          <p:cNvSpPr>
            <a:spLocks noGrp="1"/>
          </p:cNvSpPr>
          <p:nvPr>
            <p:ph sz="quarter" idx="13"/>
          </p:nvPr>
        </p:nvSpPr>
        <p:spPr>
          <a:xfrm>
            <a:off x="1828800" y="3201315"/>
            <a:ext cx="8534400" cy="3035800"/>
          </a:xfrm>
        </p:spPr>
        <p:txBody>
          <a:bodyPr/>
          <a:lstStyle/>
          <a:p>
            <a:pPr marL="231775" indent="-231775">
              <a:buClr>
                <a:schemeClr val="accent2"/>
              </a:buClr>
              <a:buFont typeface="Arial" panose="020B0604020202020204" pitchFamily="34" charset="0"/>
              <a:buChar char="•"/>
            </a:pPr>
            <a:r>
              <a:rPr lang="en-US" b="1" dirty="0"/>
              <a:t>Simulate</a:t>
            </a:r>
            <a:r>
              <a:rPr lang="en-US" dirty="0"/>
              <a:t>: Identify a model that represents a chance explanation. Repeatedly simulate values of the statistic that could have happened when the chance model is true and form a distribution.</a:t>
            </a:r>
            <a:endParaRPr lang="en-US" b="1" dirty="0"/>
          </a:p>
          <a:p>
            <a:pPr marL="231775" indent="-231775">
              <a:buClr>
                <a:schemeClr val="accent2"/>
              </a:buClr>
              <a:buFont typeface="Arial" panose="020B0604020202020204" pitchFamily="34" charset="0"/>
              <a:buChar char="•"/>
            </a:pPr>
            <a:r>
              <a:rPr lang="en-US" b="1" dirty="0"/>
              <a:t>Strength of evidence</a:t>
            </a:r>
            <a:r>
              <a:rPr lang="en-US" dirty="0"/>
              <a:t>: Consider whether the value of the observed statistic is unlikely to occur when the chance model is true.</a:t>
            </a:r>
          </a:p>
        </p:txBody>
      </p:sp>
    </p:spTree>
    <p:extLst>
      <p:ext uri="{BB962C8B-B14F-4D97-AF65-F5344CB8AC3E}">
        <p14:creationId xmlns:p14="http://schemas.microsoft.com/office/powerpoint/2010/main" val="11296536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Autofit/>
          </a:bodyPr>
          <a:lstStyle/>
          <a:p>
            <a:pPr>
              <a:lnSpc>
                <a:spcPct val="100000"/>
              </a:lnSpc>
            </a:pPr>
            <a:r>
              <a:rPr lang="en-US" sz="3600" dirty="0"/>
              <a:t>Example 1.2: Applet</a:t>
            </a:r>
            <a:endParaRPr lang="en-US" sz="3200"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prstGeom prst="rect">
            <a:avLst/>
          </a:prstGeom>
        </p:spPr>
        <p:txBody>
          <a:bodyPr/>
          <a:lstStyle/>
          <a:p>
            <a:pPr marL="292608" indent="-292608">
              <a:buClr>
                <a:schemeClr val="accent2"/>
              </a:buClr>
              <a:buFont typeface="Arial" panose="020B0604020202020204" pitchFamily="34" charset="0"/>
              <a:buChar char="•"/>
            </a:pPr>
            <a:r>
              <a:rPr lang="en-US" dirty="0"/>
              <a:t>We will use the One Proportion applet for our test.</a:t>
            </a:r>
          </a:p>
          <a:p>
            <a:pPr marL="292608" indent="-292608">
              <a:buClr>
                <a:schemeClr val="accent2"/>
              </a:buClr>
              <a:buFont typeface="Arial" panose="020B0604020202020204" pitchFamily="34" charset="0"/>
              <a:buChar char="•"/>
            </a:pPr>
            <a:r>
              <a:rPr lang="en-US" dirty="0"/>
              <a:t>This is the same applet we used last time except now we will change the probability under the null hypothesis.</a:t>
            </a:r>
          </a:p>
          <a:p>
            <a:pPr marL="292608" indent="-292608">
              <a:buClr>
                <a:schemeClr val="accent2"/>
              </a:buClr>
              <a:buFont typeface="Arial" panose="020B0604020202020204" pitchFamily="34" charset="0"/>
              <a:buChar char="•"/>
            </a:pPr>
            <a:r>
              <a:rPr lang="en-US" dirty="0"/>
              <a:t>Let’s go to the applet and run the test. (Notice the use of symbols in the applet and how they change when we change 0.50 to 0.3333.)</a:t>
            </a:r>
          </a:p>
        </p:txBody>
      </p:sp>
    </p:spTree>
    <p:extLst>
      <p:ext uri="{BB962C8B-B14F-4D97-AF65-F5344CB8AC3E}">
        <p14:creationId xmlns:p14="http://schemas.microsoft.com/office/powerpoint/2010/main" val="41679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8B42501-5C19-4777-8FE1-E8AAA77EAE70}"/>
              </a:ext>
            </a:extLst>
          </p:cNvPr>
          <p:cNvSpPr>
            <a:spLocks noGrp="1"/>
          </p:cNvSpPr>
          <p:nvPr>
            <p:ph type="title"/>
          </p:nvPr>
        </p:nvSpPr>
        <p:spPr/>
        <p:txBody>
          <a:bodyPr/>
          <a:lstStyle/>
          <a:p>
            <a:r>
              <a:rPr lang="en-US" dirty="0"/>
              <a:t>Example 1.2: Null Distribution</a:t>
            </a:r>
          </a:p>
        </p:txBody>
      </p:sp>
      <p:sp>
        <p:nvSpPr>
          <p:cNvPr id="9" name="Content Placeholder 8">
            <a:extLst>
              <a:ext uri="{FF2B5EF4-FFF2-40B4-BE49-F238E27FC236}">
                <a16:creationId xmlns:a16="http://schemas.microsoft.com/office/drawing/2014/main" id="{3183DA3A-A6DC-424B-80BE-A0B0EDBEB775}"/>
              </a:ext>
            </a:extLst>
          </p:cNvPr>
          <p:cNvSpPr>
            <a:spLocks noGrp="1"/>
          </p:cNvSpPr>
          <p:nvPr>
            <p:ph sz="quarter" idx="12"/>
          </p:nvPr>
        </p:nvSpPr>
        <p:spPr>
          <a:xfrm>
            <a:off x="1828800" y="1607521"/>
            <a:ext cx="8534400" cy="1289965"/>
          </a:xfrm>
        </p:spPr>
        <p:txBody>
          <a:bodyPr/>
          <a:lstStyle/>
          <a:p>
            <a:r>
              <a:rPr lang="en-US" dirty="0"/>
              <a:t>The </a:t>
            </a:r>
            <a:r>
              <a:rPr lang="en-US" b="1" dirty="0"/>
              <a:t>null distribution </a:t>
            </a:r>
            <a:r>
              <a:rPr lang="en-US" dirty="0"/>
              <a:t>is the distribution of simulated statistics that could have happened in the study assuming the null hypothesis was true.</a:t>
            </a:r>
          </a:p>
        </p:txBody>
      </p:sp>
      <p:pic>
        <p:nvPicPr>
          <p:cNvPr id="7" name="Picture Placeholder 6" descr="A bar graph describes the results of proportion of successes. The horizontal axis is labeled Proportion of successes and ranges from 0 to 0.70 in increments of 0.10. The vertical axis ranges from 0 to 180 in increments of 60. The heights of the bars for each marking are as follows: 0, 2; 0.05, 5; 0.10, 10; 0.15, 45; 0.20, 70; 0.25, 150; 0.30, 160; 0.35, 185; 0.40, 140; 0.45, 100; 0.50, 50; 0.55, 35; 0.60, 10; and 0.65, 2. There are no bars above 0.70. The bars above 0, 0.5, 0.10, 0.15, and 0.20 are highlighted in red. A red vertical line extends from 0.19 and covers the whole range of the vertical axis and it is marked with the value 0.1430 at the top and the expression, less than or equal to 0.200 at the bottom. All values are approximate.&#10;To the left of the bar graph, a field labeled Probability of success (pi) displays the value 0.3333, and it is followed by another field labeled Sample size (n) which displays the value 20. Below the Sample size (n) field, is another field labeled Number of samples which displays the value 1000. Below Number of samples, there are two radio buttons for Number of successes, and Proportion of successes, one below the other. The radio button corresponding to Proportion of successes is selected. Below the radio buttons is a field labeled, As extreme as, which displays a less than or equal to symbol, and to its right is a value text box which displays the value 0.200. To its right, is a button labeled Count. An expression given at the bottom reads, Proportion of samples: 143 over 1000 equals 0.1430 (highlighted).">
            <a:extLst>
              <a:ext uri="{FF2B5EF4-FFF2-40B4-BE49-F238E27FC236}">
                <a16:creationId xmlns:a16="http://schemas.microsoft.com/office/drawing/2014/main" id="{2E065715-DAA8-48E8-B865-069324D99D13}"/>
              </a:ext>
            </a:extLst>
          </p:cNvPr>
          <p:cNvPicPr>
            <a:picLocks noGrp="1" noChangeAspect="1"/>
          </p:cNvPicPr>
          <p:nvPr>
            <p:ph type="pic" sz="quarter" idx="13"/>
          </p:nvPr>
        </p:nvPicPr>
        <p:blipFill>
          <a:blip r:embed="rId2"/>
          <a:stretch>
            <a:fillRect/>
          </a:stretch>
        </p:blipFill>
        <p:spPr>
          <a:xfrm>
            <a:off x="2430088" y="3021886"/>
            <a:ext cx="7331824" cy="3157901"/>
          </a:xfrm>
          <a:prstGeom prst="rect">
            <a:avLst/>
          </a:prstGeom>
        </p:spPr>
      </p:pic>
    </p:spTree>
    <p:extLst>
      <p:ext uri="{BB962C8B-B14F-4D97-AF65-F5344CB8AC3E}">
        <p14:creationId xmlns:p14="http://schemas.microsoft.com/office/powerpoint/2010/main" val="31198472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0EF4704-CA07-4624-B8AF-CF74C56687E5}"/>
              </a:ext>
            </a:extLst>
          </p:cNvPr>
          <p:cNvSpPr>
            <a:spLocks noGrp="1"/>
          </p:cNvSpPr>
          <p:nvPr>
            <p:ph type="title"/>
          </p:nvPr>
        </p:nvSpPr>
        <p:spPr/>
        <p:txBody>
          <a:bodyPr/>
          <a:lstStyle/>
          <a:p>
            <a:r>
              <a:rPr lang="en-US" dirty="0"/>
              <a:t>Example 1.2: </a:t>
            </a:r>
            <a:r>
              <a:rPr lang="en-US" i="1" dirty="0"/>
              <a:t>p</a:t>
            </a:r>
            <a:r>
              <a:rPr lang="en-US" dirty="0"/>
              <a:t>-value</a:t>
            </a:r>
          </a:p>
        </p:txBody>
      </p:sp>
      <p:sp>
        <p:nvSpPr>
          <p:cNvPr id="7" name="Content Placeholder 6">
            <a:extLst>
              <a:ext uri="{FF2B5EF4-FFF2-40B4-BE49-F238E27FC236}">
                <a16:creationId xmlns:a16="http://schemas.microsoft.com/office/drawing/2014/main" id="{21468979-852C-41E1-AFE6-1932629FBD0C}"/>
              </a:ext>
            </a:extLst>
          </p:cNvPr>
          <p:cNvSpPr>
            <a:spLocks noGrp="1"/>
          </p:cNvSpPr>
          <p:nvPr>
            <p:ph sz="quarter" idx="12"/>
          </p:nvPr>
        </p:nvSpPr>
        <p:spPr>
          <a:xfrm>
            <a:off x="1828800" y="1911351"/>
            <a:ext cx="8534400" cy="3081330"/>
          </a:xfrm>
        </p:spPr>
        <p:txBody>
          <a:bodyPr/>
          <a:lstStyle/>
          <a:p>
            <a:pPr marL="280988" indent="-280988">
              <a:buClr>
                <a:schemeClr val="accent2"/>
              </a:buClr>
              <a:buFont typeface="Arial" panose="020B0604020202020204" pitchFamily="34" charset="0"/>
              <a:buChar char="•"/>
            </a:pPr>
            <a:r>
              <a:rPr lang="en-US" dirty="0"/>
              <a:t>The </a:t>
            </a:r>
            <a:r>
              <a:rPr lang="en-US" b="1" i="1" dirty="0"/>
              <a:t>p</a:t>
            </a:r>
            <a:r>
              <a:rPr lang="en-US" b="1" dirty="0"/>
              <a:t>-value</a:t>
            </a:r>
            <a:r>
              <a:rPr lang="en-US" dirty="0"/>
              <a:t> is the proportion of the simulated statistics in the null distribution that are at least as extreme (in the direction of the alternative hypothesis) as the value of the statistic actually observed in the research study.</a:t>
            </a:r>
          </a:p>
          <a:p>
            <a:pPr marL="280988" indent="-280988">
              <a:spcAft>
                <a:spcPts val="1800"/>
              </a:spcAft>
              <a:buClr>
                <a:schemeClr val="accent2"/>
              </a:buClr>
              <a:buFont typeface="Arial" panose="020B0604020202020204" pitchFamily="34" charset="0"/>
              <a:buChar char="•"/>
            </a:pPr>
            <a:r>
              <a:rPr lang="en-US" dirty="0"/>
              <a:t>We should have seen something similar to this in the applet: </a:t>
            </a:r>
          </a:p>
          <a:p>
            <a:pPr marL="803275" indent="-280988"/>
            <a:r>
              <a:rPr lang="en-US" dirty="0">
                <a:solidFill>
                  <a:schemeClr val="accent2"/>
                </a:solidFill>
              </a:rPr>
              <a:t>Proportion of samples:</a:t>
            </a:r>
          </a:p>
        </p:txBody>
      </p:sp>
      <p:graphicFrame>
        <p:nvGraphicFramePr>
          <p:cNvPr id="8" name="Object 18" descr="start frac 143 over 1000 end frac equals 0.143">
            <a:extLst>
              <a:ext uri="{FF2B5EF4-FFF2-40B4-BE49-F238E27FC236}">
                <a16:creationId xmlns:a16="http://schemas.microsoft.com/office/drawing/2014/main" id="{43975612-DF45-4930-97D8-36E6072A5908}"/>
              </a:ext>
            </a:extLst>
          </p:cNvPr>
          <p:cNvGraphicFramePr>
            <a:graphicFrameLocks noChangeAspect="1"/>
          </p:cNvGraphicFramePr>
          <p:nvPr/>
        </p:nvGraphicFramePr>
        <p:xfrm>
          <a:off x="5852710" y="4186626"/>
          <a:ext cx="1654411" cy="729463"/>
        </p:xfrm>
        <a:graphic>
          <a:graphicData uri="http://schemas.openxmlformats.org/presentationml/2006/ole">
            <mc:AlternateContent xmlns:mc="http://schemas.openxmlformats.org/markup-compatibility/2006">
              <mc:Choice xmlns:v="urn:schemas-microsoft-com:vml" Requires="v">
                <p:oleObj name="Equation" r:id="rId2" imgW="1904760" imgH="838080" progId="Equation.DSMT4">
                  <p:embed/>
                </p:oleObj>
              </mc:Choice>
              <mc:Fallback>
                <p:oleObj name="Equation" r:id="rId2" imgW="1904760" imgH="838080" progId="Equation.DSMT4">
                  <p:embed/>
                  <p:pic>
                    <p:nvPicPr>
                      <p:cNvPr id="8" name="Object 18" descr="start frac 143 over 1000 end frac equals 0.143">
                        <a:extLst>
                          <a:ext uri="{FF2B5EF4-FFF2-40B4-BE49-F238E27FC236}">
                            <a16:creationId xmlns:a16="http://schemas.microsoft.com/office/drawing/2014/main" id="{43975612-DF45-4930-97D8-36E6072A5908}"/>
                          </a:ext>
                        </a:extLst>
                      </p:cNvPr>
                      <p:cNvPicPr/>
                      <p:nvPr/>
                    </p:nvPicPr>
                    <p:blipFill>
                      <a:blip r:embed="rId3"/>
                      <a:stretch>
                        <a:fillRect/>
                      </a:stretch>
                    </p:blipFill>
                    <p:spPr>
                      <a:xfrm>
                        <a:off x="5852710" y="4186626"/>
                        <a:ext cx="1654411" cy="729463"/>
                      </a:xfrm>
                      <a:prstGeom prst="rect">
                        <a:avLst/>
                      </a:prstGeom>
                    </p:spPr>
                  </p:pic>
                </p:oleObj>
              </mc:Fallback>
            </mc:AlternateContent>
          </a:graphicData>
        </a:graphic>
      </p:graphicFrame>
    </p:spTree>
    <p:extLst>
      <p:ext uri="{BB962C8B-B14F-4D97-AF65-F5344CB8AC3E}">
        <p14:creationId xmlns:p14="http://schemas.microsoft.com/office/powerpoint/2010/main" val="2548859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37ABCD0-977E-4349-BCD4-383C4BB12286}"/>
              </a:ext>
            </a:extLst>
          </p:cNvPr>
          <p:cNvSpPr>
            <a:spLocks noGrp="1"/>
          </p:cNvSpPr>
          <p:nvPr>
            <p:ph type="title"/>
          </p:nvPr>
        </p:nvSpPr>
        <p:spPr>
          <a:xfrm>
            <a:off x="1828800" y="620886"/>
            <a:ext cx="8669110" cy="838199"/>
          </a:xfrm>
        </p:spPr>
        <p:txBody>
          <a:bodyPr>
            <a:normAutofit fontScale="90000"/>
          </a:bodyPr>
          <a:lstStyle/>
          <a:p>
            <a:r>
              <a:rPr lang="en-US" dirty="0"/>
              <a:t>Example 1.2: What Can We Conclude? </a:t>
            </a:r>
            <a:r>
              <a:rPr lang="en-US" sz="2000" b="0" dirty="0"/>
              <a:t>(1 of 2)</a:t>
            </a:r>
            <a:endParaRPr lang="en-US" dirty="0"/>
          </a:p>
        </p:txBody>
      </p:sp>
      <p:sp>
        <p:nvSpPr>
          <p:cNvPr id="7" name="Content Placeholder 6">
            <a:extLst>
              <a:ext uri="{FF2B5EF4-FFF2-40B4-BE49-F238E27FC236}">
                <a16:creationId xmlns:a16="http://schemas.microsoft.com/office/drawing/2014/main" id="{E257386A-9CD4-4B34-9DD0-BBB0AFF25F56}"/>
              </a:ext>
            </a:extLst>
          </p:cNvPr>
          <p:cNvSpPr>
            <a:spLocks noGrp="1"/>
          </p:cNvSpPr>
          <p:nvPr>
            <p:ph sz="quarter" idx="12"/>
          </p:nvPr>
        </p:nvSpPr>
        <p:spPr>
          <a:xfrm>
            <a:off x="1828801" y="1911351"/>
            <a:ext cx="6012785" cy="531015"/>
          </a:xfrm>
        </p:spPr>
        <p:txBody>
          <a:bodyPr/>
          <a:lstStyle/>
          <a:p>
            <a:pPr marL="280988" indent="-280988"/>
            <a:r>
              <a:rPr lang="en-US" dirty="0"/>
              <a:t>Do we have strong evidence that less than</a:t>
            </a:r>
          </a:p>
        </p:txBody>
      </p:sp>
      <p:graphicFrame>
        <p:nvGraphicFramePr>
          <p:cNvPr id="9" name="Object 11" descr="start frac one over three end frac">
            <a:extLst>
              <a:ext uri="{FF2B5EF4-FFF2-40B4-BE49-F238E27FC236}">
                <a16:creationId xmlns:a16="http://schemas.microsoft.com/office/drawing/2014/main" id="{1CA19C14-62E5-4F2A-8ED0-64C64E1F466F}"/>
              </a:ext>
            </a:extLst>
          </p:cNvPr>
          <p:cNvGraphicFramePr>
            <a:graphicFrameLocks noChangeAspect="1"/>
          </p:cNvGraphicFramePr>
          <p:nvPr/>
        </p:nvGraphicFramePr>
        <p:xfrm>
          <a:off x="7881464" y="1865882"/>
          <a:ext cx="187806" cy="652378"/>
        </p:xfrm>
        <a:graphic>
          <a:graphicData uri="http://schemas.openxmlformats.org/presentationml/2006/ole">
            <mc:AlternateContent xmlns:mc="http://schemas.openxmlformats.org/markup-compatibility/2006">
              <mc:Choice xmlns:v="urn:schemas-microsoft-com:vml" Requires="v">
                <p:oleObj name="Equation" r:id="rId2" imgW="241200" imgH="838080" progId="Equation.DSMT4">
                  <p:embed/>
                </p:oleObj>
              </mc:Choice>
              <mc:Fallback>
                <p:oleObj name="Equation" r:id="rId2" imgW="241200" imgH="838080" progId="Equation.DSMT4">
                  <p:embed/>
                  <p:pic>
                    <p:nvPicPr>
                      <p:cNvPr id="9" name="Object 11" descr="start frac one over three end frac">
                        <a:extLst>
                          <a:ext uri="{FF2B5EF4-FFF2-40B4-BE49-F238E27FC236}">
                            <a16:creationId xmlns:a16="http://schemas.microsoft.com/office/drawing/2014/main" id="{1CA19C14-62E5-4F2A-8ED0-64C64E1F466F}"/>
                          </a:ext>
                        </a:extLst>
                      </p:cNvPr>
                      <p:cNvPicPr/>
                      <p:nvPr/>
                    </p:nvPicPr>
                    <p:blipFill>
                      <a:blip r:embed="rId3"/>
                      <a:stretch>
                        <a:fillRect/>
                      </a:stretch>
                    </p:blipFill>
                    <p:spPr>
                      <a:xfrm>
                        <a:off x="7881464" y="1865882"/>
                        <a:ext cx="187806" cy="652378"/>
                      </a:xfrm>
                      <a:prstGeom prst="rect">
                        <a:avLst/>
                      </a:prstGeom>
                    </p:spPr>
                  </p:pic>
                </p:oleObj>
              </mc:Fallback>
            </mc:AlternateContent>
          </a:graphicData>
        </a:graphic>
      </p:graphicFrame>
      <p:sp>
        <p:nvSpPr>
          <p:cNvPr id="8" name="Content Placeholder 7">
            <a:extLst>
              <a:ext uri="{FF2B5EF4-FFF2-40B4-BE49-F238E27FC236}">
                <a16:creationId xmlns:a16="http://schemas.microsoft.com/office/drawing/2014/main" id="{6D850589-CFD7-49BC-963B-060E216CA98C}"/>
              </a:ext>
            </a:extLst>
          </p:cNvPr>
          <p:cNvSpPr>
            <a:spLocks noGrp="1"/>
          </p:cNvSpPr>
          <p:nvPr>
            <p:ph sz="quarter" idx="13"/>
          </p:nvPr>
        </p:nvSpPr>
        <p:spPr>
          <a:xfrm>
            <a:off x="1828800" y="2346375"/>
            <a:ext cx="8534400" cy="2352745"/>
          </a:xfrm>
        </p:spPr>
        <p:txBody>
          <a:bodyPr/>
          <a:lstStyle/>
          <a:p>
            <a:pPr marL="0" indent="280988">
              <a:buNone/>
            </a:pPr>
            <a:r>
              <a:rPr lang="en-US" dirty="0"/>
              <a:t>of the time scissors is thrown?</a:t>
            </a:r>
          </a:p>
          <a:p>
            <a:pPr marL="292608" indent="-292608">
              <a:buClr>
                <a:schemeClr val="accent2"/>
              </a:buClr>
              <a:buFont typeface="Arial" panose="020B0604020202020204" pitchFamily="34" charset="0"/>
              <a:buChar char="•"/>
            </a:pPr>
            <a:r>
              <a:rPr lang="en-US" dirty="0"/>
              <a:t>How small of a </a:t>
            </a:r>
            <a:r>
              <a:rPr lang="en-US" i="1" dirty="0"/>
              <a:t>p</a:t>
            </a:r>
            <a:r>
              <a:rPr lang="en-US" dirty="0"/>
              <a:t>-value would you say gives strong evidence?</a:t>
            </a:r>
          </a:p>
          <a:p>
            <a:pPr marL="292608" indent="-292608">
              <a:buClr>
                <a:schemeClr val="accent2"/>
              </a:buClr>
              <a:buFont typeface="Arial" panose="020B0604020202020204" pitchFamily="34" charset="0"/>
              <a:buChar char="•"/>
            </a:pPr>
            <a:r>
              <a:rPr lang="en-US" b="1" dirty="0"/>
              <a:t>Remember: the smaller the </a:t>
            </a:r>
            <a:r>
              <a:rPr lang="en-US" b="1" i="1" dirty="0"/>
              <a:t>p</a:t>
            </a:r>
            <a:r>
              <a:rPr lang="en-US" b="1" dirty="0"/>
              <a:t>-value, the stronger the evidence against the null.</a:t>
            </a:r>
          </a:p>
        </p:txBody>
      </p:sp>
    </p:spTree>
    <p:extLst>
      <p:ext uri="{BB962C8B-B14F-4D97-AF65-F5344CB8AC3E}">
        <p14:creationId xmlns:p14="http://schemas.microsoft.com/office/powerpoint/2010/main" val="31860535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0BDCE4-ED79-4508-B9A5-B45ADC2CCB70}"/>
              </a:ext>
            </a:extLst>
          </p:cNvPr>
          <p:cNvSpPr>
            <a:spLocks noGrp="1"/>
          </p:cNvSpPr>
          <p:nvPr>
            <p:ph type="title"/>
          </p:nvPr>
        </p:nvSpPr>
        <p:spPr>
          <a:xfrm>
            <a:off x="1828800" y="620885"/>
            <a:ext cx="8534400" cy="1062530"/>
          </a:xfrm>
        </p:spPr>
        <p:txBody>
          <a:bodyPr>
            <a:normAutofit fontScale="90000"/>
          </a:bodyPr>
          <a:lstStyle/>
          <a:p>
            <a:r>
              <a:rPr lang="en-US" dirty="0"/>
              <a:t>Example 1.2: </a:t>
            </a:r>
            <a:r>
              <a:rPr lang="en-IN" dirty="0"/>
              <a:t>Guidelines for Evaluating Strength of Evidence from </a:t>
            </a:r>
            <a:r>
              <a:rPr lang="en-IN" i="1" dirty="0"/>
              <a:t>p</a:t>
            </a:r>
            <a:r>
              <a:rPr lang="en-IN" dirty="0"/>
              <a:t>-values</a:t>
            </a:r>
            <a:endParaRPr lang="en-US" dirty="0"/>
          </a:p>
        </p:txBody>
      </p:sp>
      <p:sp>
        <p:nvSpPr>
          <p:cNvPr id="8" name="Content Placeholder 7">
            <a:extLst>
              <a:ext uri="{FF2B5EF4-FFF2-40B4-BE49-F238E27FC236}">
                <a16:creationId xmlns:a16="http://schemas.microsoft.com/office/drawing/2014/main" id="{DE5E7F24-D6C8-432C-8E6F-FA141678CE5A}"/>
              </a:ext>
            </a:extLst>
          </p:cNvPr>
          <p:cNvSpPr>
            <a:spLocks noGrp="1"/>
          </p:cNvSpPr>
          <p:nvPr>
            <p:ph sz="quarter" idx="12"/>
          </p:nvPr>
        </p:nvSpPr>
        <p:spPr/>
        <p:txBody>
          <a:bodyPr/>
          <a:lstStyle/>
          <a:p>
            <a:r>
              <a:rPr lang="en-US" i="1" dirty="0"/>
              <a:t>p</a:t>
            </a:r>
            <a:r>
              <a:rPr lang="en-US" dirty="0"/>
              <a:t>-value &gt; 0.10, not much evidence against null hypothesis</a:t>
            </a:r>
          </a:p>
          <a:p>
            <a:r>
              <a:rPr lang="en-US" dirty="0"/>
              <a:t>0.05 &lt; </a:t>
            </a:r>
            <a:r>
              <a:rPr lang="en-US" i="1" dirty="0"/>
              <a:t>p</a:t>
            </a:r>
            <a:r>
              <a:rPr lang="en-US" dirty="0"/>
              <a:t>-value ≤ 0.10, moderate evidence against the null hypothesis</a:t>
            </a:r>
          </a:p>
          <a:p>
            <a:r>
              <a:rPr lang="en-US" dirty="0">
                <a:solidFill>
                  <a:schemeClr val="accent2"/>
                </a:solidFill>
              </a:rPr>
              <a:t>0.01 &lt; </a:t>
            </a:r>
            <a:r>
              <a:rPr lang="en-US" i="1" dirty="0">
                <a:solidFill>
                  <a:schemeClr val="accent2"/>
                </a:solidFill>
              </a:rPr>
              <a:t>p</a:t>
            </a:r>
            <a:r>
              <a:rPr lang="en-US" dirty="0">
                <a:solidFill>
                  <a:schemeClr val="accent2"/>
                </a:solidFill>
              </a:rPr>
              <a:t>-value ≤ 0.05, strong evidence against the null hypothesis</a:t>
            </a:r>
          </a:p>
          <a:p>
            <a:r>
              <a:rPr lang="en-US" i="1" dirty="0">
                <a:solidFill>
                  <a:schemeClr val="accent2"/>
                </a:solidFill>
              </a:rPr>
              <a:t>p</a:t>
            </a:r>
            <a:r>
              <a:rPr lang="en-US" dirty="0">
                <a:solidFill>
                  <a:schemeClr val="accent2"/>
                </a:solidFill>
              </a:rPr>
              <a:t>-value ≤ 0.01, very strong evidence against the null hypothesis</a:t>
            </a:r>
          </a:p>
        </p:txBody>
      </p:sp>
    </p:spTree>
    <p:extLst>
      <p:ext uri="{BB962C8B-B14F-4D97-AF65-F5344CB8AC3E}">
        <p14:creationId xmlns:p14="http://schemas.microsoft.com/office/powerpoint/2010/main" val="18489164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5885F-1986-519F-D0EC-41B8598E25F8}"/>
              </a:ext>
            </a:extLst>
          </p:cNvPr>
          <p:cNvSpPr>
            <a:spLocks noGrp="1"/>
          </p:cNvSpPr>
          <p:nvPr>
            <p:ph type="title"/>
          </p:nvPr>
        </p:nvSpPr>
        <p:spPr/>
        <p:txBody>
          <a:bodyPr/>
          <a:lstStyle/>
          <a:p>
            <a:r>
              <a:rPr lang="en-US" dirty="0"/>
              <a:t>Definitions so far</a:t>
            </a:r>
          </a:p>
        </p:txBody>
      </p:sp>
      <p:sp>
        <p:nvSpPr>
          <p:cNvPr id="3" name="Slide Number Placeholder 2">
            <a:extLst>
              <a:ext uri="{FF2B5EF4-FFF2-40B4-BE49-F238E27FC236}">
                <a16:creationId xmlns:a16="http://schemas.microsoft.com/office/drawing/2014/main" id="{4F005439-AA7A-A679-F8B4-040555910E0B}"/>
              </a:ext>
            </a:extLst>
          </p:cNvPr>
          <p:cNvSpPr>
            <a:spLocks noGrp="1"/>
          </p:cNvSpPr>
          <p:nvPr>
            <p:ph type="sldNum" sz="quarter" idx="10"/>
          </p:nvPr>
        </p:nvSpPr>
        <p:spPr/>
        <p:txBody>
          <a:bodyPr/>
          <a:lstStyle/>
          <a:p>
            <a:fld id="{67B19427-F580-D146-B60E-4CADEE75497F}" type="slidenum">
              <a:rPr lang="en-US" smtClean="0"/>
              <a:pPr/>
              <a:t>2</a:t>
            </a:fld>
            <a:endParaRPr lang="en-US" dirty="0"/>
          </a:p>
        </p:txBody>
      </p:sp>
      <p:sp>
        <p:nvSpPr>
          <p:cNvPr id="4" name="Footer Placeholder 3">
            <a:extLst>
              <a:ext uri="{FF2B5EF4-FFF2-40B4-BE49-F238E27FC236}">
                <a16:creationId xmlns:a16="http://schemas.microsoft.com/office/drawing/2014/main" id="{97BCB04B-59F7-5943-EDC3-B392A17A71BE}"/>
              </a:ext>
            </a:extLst>
          </p:cNvPr>
          <p:cNvSpPr>
            <a:spLocks noGrp="1"/>
          </p:cNvSpPr>
          <p:nvPr>
            <p:ph type="ftr" sz="quarter" idx="11"/>
          </p:nvPr>
        </p:nvSpPr>
        <p:spPr/>
        <p:txBody>
          <a:bodyPr/>
          <a:lstStyle/>
          <a:p>
            <a:r>
              <a:rPr lang="en-US"/>
              <a:t>Copyright ©2020 John Wiley &amp; Sons, Inc. </a:t>
            </a:r>
            <a:endParaRPr lang="en-US" dirty="0"/>
          </a:p>
        </p:txBody>
      </p:sp>
      <p:sp>
        <p:nvSpPr>
          <p:cNvPr id="5" name="Content Placeholder 4">
            <a:extLst>
              <a:ext uri="{FF2B5EF4-FFF2-40B4-BE49-F238E27FC236}">
                <a16:creationId xmlns:a16="http://schemas.microsoft.com/office/drawing/2014/main" id="{C9049AF4-2F31-7C6C-44B4-40FF78C51160}"/>
              </a:ext>
            </a:extLst>
          </p:cNvPr>
          <p:cNvSpPr>
            <a:spLocks noGrp="1"/>
          </p:cNvSpPr>
          <p:nvPr>
            <p:ph sz="quarter" idx="12"/>
          </p:nvPr>
        </p:nvSpPr>
        <p:spPr>
          <a:xfrm>
            <a:off x="406400" y="1393375"/>
            <a:ext cx="11379200" cy="4275819"/>
          </a:xfrm>
        </p:spPr>
        <p:txBody>
          <a:bodyPr/>
          <a:lstStyle/>
          <a:p>
            <a:r>
              <a:rPr lang="en-US" sz="2800" b="1" dirty="0"/>
              <a:t>Sample (space): </a:t>
            </a:r>
            <a:r>
              <a:rPr lang="en-US" sz="2800" dirty="0"/>
              <a:t>The values we observe and write down.</a:t>
            </a:r>
          </a:p>
          <a:p>
            <a:pPr lvl="1"/>
            <a:r>
              <a:rPr lang="en-US" sz="2800" b="1" dirty="0"/>
              <a:t>Example:</a:t>
            </a:r>
            <a:r>
              <a:rPr lang="en-US" sz="2800" dirty="0"/>
              <a:t> Harley the dog chooses the right cup or the wrong cup.</a:t>
            </a:r>
          </a:p>
          <a:p>
            <a:r>
              <a:rPr lang="en-US" sz="2800" b="1" dirty="0"/>
              <a:t>Sample size: </a:t>
            </a:r>
            <a:r>
              <a:rPr lang="en-US" sz="2800" dirty="0"/>
              <a:t>The number of observational units.</a:t>
            </a:r>
          </a:p>
          <a:p>
            <a:pPr lvl="1"/>
            <a:r>
              <a:rPr lang="en-US" sz="2800" b="1" dirty="0"/>
              <a:t>Example:</a:t>
            </a:r>
            <a:r>
              <a:rPr lang="en-US" sz="2800" dirty="0"/>
              <a:t> Harley has 2 choices (right/wrong cup).</a:t>
            </a:r>
          </a:p>
          <a:p>
            <a:r>
              <a:rPr lang="en-US" sz="2800" b="1" dirty="0"/>
              <a:t>Statistic: </a:t>
            </a:r>
            <a:r>
              <a:rPr lang="en-US" sz="2800" dirty="0"/>
              <a:t>A number computed to summarize the variable we measured on a sample.</a:t>
            </a:r>
          </a:p>
          <a:p>
            <a:pPr lvl="1"/>
            <a:r>
              <a:rPr lang="en-US" sz="2800" b="1" dirty="0"/>
              <a:t>Example: </a:t>
            </a:r>
            <a:r>
              <a:rPr lang="en-US" sz="2800" dirty="0"/>
              <a:t>Harley the dog chose the correct cup 9 times out of 10, so 9/10.</a:t>
            </a:r>
            <a:endParaRPr lang="en-US" sz="2800" b="1" dirty="0"/>
          </a:p>
          <a:p>
            <a:r>
              <a:rPr lang="en-US" sz="2800" b="1" dirty="0"/>
              <a:t>NEW! Parameter: </a:t>
            </a:r>
            <a:r>
              <a:rPr lang="en-US" sz="2800" dirty="0"/>
              <a:t>A long-run numerical property of the process. Long-run proportion</a:t>
            </a:r>
          </a:p>
        </p:txBody>
      </p:sp>
    </p:spTree>
    <p:extLst>
      <p:ext uri="{BB962C8B-B14F-4D97-AF65-F5344CB8AC3E}">
        <p14:creationId xmlns:p14="http://schemas.microsoft.com/office/powerpoint/2010/main" val="35719286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7B67F702-71ED-4D6F-B1E8-5E8800F04BFC}"/>
              </a:ext>
            </a:extLst>
          </p:cNvPr>
          <p:cNvSpPr>
            <a:spLocks noGrp="1"/>
          </p:cNvSpPr>
          <p:nvPr>
            <p:ph type="title"/>
          </p:nvPr>
        </p:nvSpPr>
        <p:spPr>
          <a:xfrm>
            <a:off x="1828800" y="620886"/>
            <a:ext cx="8669110" cy="838199"/>
          </a:xfrm>
        </p:spPr>
        <p:txBody>
          <a:bodyPr>
            <a:normAutofit fontScale="90000"/>
          </a:bodyPr>
          <a:lstStyle/>
          <a:p>
            <a:r>
              <a:rPr lang="en-US" dirty="0"/>
              <a:t>Example 1.2: What Can We Conclude? </a:t>
            </a:r>
            <a:r>
              <a:rPr lang="en-US" sz="2000" b="0" dirty="0"/>
              <a:t>(2 of 2)</a:t>
            </a:r>
            <a:endParaRPr lang="en-US" dirty="0"/>
          </a:p>
        </p:txBody>
      </p:sp>
      <p:sp>
        <p:nvSpPr>
          <p:cNvPr id="15" name="Content Placeholder 14">
            <a:extLst>
              <a:ext uri="{FF2B5EF4-FFF2-40B4-BE49-F238E27FC236}">
                <a16:creationId xmlns:a16="http://schemas.microsoft.com/office/drawing/2014/main" id="{C5B02D9D-191D-4758-9F6B-FEE55BCFC53C}"/>
              </a:ext>
            </a:extLst>
          </p:cNvPr>
          <p:cNvSpPr>
            <a:spLocks noGrp="1"/>
          </p:cNvSpPr>
          <p:nvPr>
            <p:ph sz="quarter" idx="12"/>
          </p:nvPr>
        </p:nvSpPr>
        <p:spPr>
          <a:xfrm>
            <a:off x="1828801" y="1911352"/>
            <a:ext cx="7075315" cy="606909"/>
          </a:xfrm>
        </p:spPr>
        <p:txBody>
          <a:bodyPr/>
          <a:lstStyle/>
          <a:p>
            <a:r>
              <a:rPr lang="en-US" dirty="0"/>
              <a:t>So we do not have strong evidence that fewer than</a:t>
            </a:r>
          </a:p>
        </p:txBody>
      </p:sp>
      <p:graphicFrame>
        <p:nvGraphicFramePr>
          <p:cNvPr id="20" name="Object 24" descr="start frac one over three end frac">
            <a:extLst>
              <a:ext uri="{FF2B5EF4-FFF2-40B4-BE49-F238E27FC236}">
                <a16:creationId xmlns:a16="http://schemas.microsoft.com/office/drawing/2014/main" id="{2B46C736-E723-454B-A9F2-AE70F66FA173}"/>
              </a:ext>
            </a:extLst>
          </p:cNvPr>
          <p:cNvGraphicFramePr>
            <a:graphicFrameLocks noChangeAspect="1"/>
          </p:cNvGraphicFramePr>
          <p:nvPr/>
        </p:nvGraphicFramePr>
        <p:xfrm>
          <a:off x="8980010" y="1816450"/>
          <a:ext cx="214116" cy="745282"/>
        </p:xfrm>
        <a:graphic>
          <a:graphicData uri="http://schemas.openxmlformats.org/presentationml/2006/ole">
            <mc:AlternateContent xmlns:mc="http://schemas.openxmlformats.org/markup-compatibility/2006">
              <mc:Choice xmlns:v="urn:schemas-microsoft-com:vml" Requires="v">
                <p:oleObj name="Equation" r:id="rId2" imgW="241200" imgH="838080" progId="Equation.DSMT4">
                  <p:embed/>
                </p:oleObj>
              </mc:Choice>
              <mc:Fallback>
                <p:oleObj name="Equation" r:id="rId2" imgW="241200" imgH="838080" progId="Equation.DSMT4">
                  <p:embed/>
                  <p:pic>
                    <p:nvPicPr>
                      <p:cNvPr id="20" name="Object 24" descr="start frac one over three end frac">
                        <a:extLst>
                          <a:ext uri="{FF2B5EF4-FFF2-40B4-BE49-F238E27FC236}">
                            <a16:creationId xmlns:a16="http://schemas.microsoft.com/office/drawing/2014/main" id="{2B46C736-E723-454B-A9F2-AE70F66FA173}"/>
                          </a:ext>
                        </a:extLst>
                      </p:cNvPr>
                      <p:cNvPicPr/>
                      <p:nvPr/>
                    </p:nvPicPr>
                    <p:blipFill>
                      <a:blip r:embed="rId3"/>
                      <a:stretch>
                        <a:fillRect/>
                      </a:stretch>
                    </p:blipFill>
                    <p:spPr>
                      <a:xfrm>
                        <a:off x="8980010" y="1816450"/>
                        <a:ext cx="214116" cy="745282"/>
                      </a:xfrm>
                      <a:prstGeom prst="rect">
                        <a:avLst/>
                      </a:prstGeom>
                    </p:spPr>
                  </p:pic>
                </p:oleObj>
              </mc:Fallback>
            </mc:AlternateContent>
          </a:graphicData>
        </a:graphic>
      </p:graphicFrame>
      <p:sp>
        <p:nvSpPr>
          <p:cNvPr id="16" name="Content Placeholder 15">
            <a:extLst>
              <a:ext uri="{FF2B5EF4-FFF2-40B4-BE49-F238E27FC236}">
                <a16:creationId xmlns:a16="http://schemas.microsoft.com/office/drawing/2014/main" id="{D5ACF809-F1BE-4844-B069-A19A1C6C8155}"/>
              </a:ext>
            </a:extLst>
          </p:cNvPr>
          <p:cNvSpPr>
            <a:spLocks noGrp="1"/>
          </p:cNvSpPr>
          <p:nvPr>
            <p:ph sz="quarter" idx="13"/>
          </p:nvPr>
        </p:nvSpPr>
        <p:spPr>
          <a:xfrm>
            <a:off x="1828800" y="2366471"/>
            <a:ext cx="8534400" cy="390525"/>
          </a:xfrm>
        </p:spPr>
        <p:txBody>
          <a:bodyPr/>
          <a:lstStyle/>
          <a:p>
            <a:pPr marL="0" indent="231775">
              <a:buNone/>
            </a:pPr>
            <a:r>
              <a:rPr lang="en-US" dirty="0"/>
              <a:t>of the time scissors is thrown.</a:t>
            </a:r>
          </a:p>
          <a:p>
            <a:r>
              <a:rPr lang="en-US" dirty="0"/>
              <a:t>Does this mean we can conclude that</a:t>
            </a:r>
          </a:p>
        </p:txBody>
      </p:sp>
      <p:graphicFrame>
        <p:nvGraphicFramePr>
          <p:cNvPr id="19" name="Object 40" descr="start frac one over three end frac">
            <a:extLst>
              <a:ext uri="{FF2B5EF4-FFF2-40B4-BE49-F238E27FC236}">
                <a16:creationId xmlns:a16="http://schemas.microsoft.com/office/drawing/2014/main" id="{B1B00DDC-1923-422D-AAC0-DBAB06C16F6B}"/>
              </a:ext>
            </a:extLst>
          </p:cNvPr>
          <p:cNvGraphicFramePr>
            <a:graphicFrameLocks noChangeAspect="1"/>
          </p:cNvGraphicFramePr>
          <p:nvPr/>
        </p:nvGraphicFramePr>
        <p:xfrm>
          <a:off x="7158531" y="2769787"/>
          <a:ext cx="211343" cy="735109"/>
        </p:xfrm>
        <a:graphic>
          <a:graphicData uri="http://schemas.openxmlformats.org/presentationml/2006/ole">
            <mc:AlternateContent xmlns:mc="http://schemas.openxmlformats.org/markup-compatibility/2006">
              <mc:Choice xmlns:v="urn:schemas-microsoft-com:vml" Requires="v">
                <p:oleObj name="Equation" r:id="rId2" imgW="241200" imgH="838080" progId="Equation.DSMT4">
                  <p:embed/>
                </p:oleObj>
              </mc:Choice>
              <mc:Fallback>
                <p:oleObj name="Equation" r:id="rId2" imgW="241200" imgH="838080" progId="Equation.DSMT4">
                  <p:embed/>
                  <p:pic>
                    <p:nvPicPr>
                      <p:cNvPr id="19" name="Object 40" descr="start frac one over three end frac">
                        <a:extLst>
                          <a:ext uri="{FF2B5EF4-FFF2-40B4-BE49-F238E27FC236}">
                            <a16:creationId xmlns:a16="http://schemas.microsoft.com/office/drawing/2014/main" id="{B1B00DDC-1923-422D-AAC0-DBAB06C16F6B}"/>
                          </a:ext>
                        </a:extLst>
                      </p:cNvPr>
                      <p:cNvPicPr/>
                      <p:nvPr/>
                    </p:nvPicPr>
                    <p:blipFill>
                      <a:blip r:embed="rId3"/>
                      <a:stretch>
                        <a:fillRect/>
                      </a:stretch>
                    </p:blipFill>
                    <p:spPr>
                      <a:xfrm>
                        <a:off x="7158531" y="2769787"/>
                        <a:ext cx="211343" cy="735109"/>
                      </a:xfrm>
                      <a:prstGeom prst="rect">
                        <a:avLst/>
                      </a:prstGeom>
                    </p:spPr>
                  </p:pic>
                </p:oleObj>
              </mc:Fallback>
            </mc:AlternateContent>
          </a:graphicData>
        </a:graphic>
      </p:graphicFrame>
      <p:sp>
        <p:nvSpPr>
          <p:cNvPr id="17" name="Content Placeholder 16">
            <a:extLst>
              <a:ext uri="{FF2B5EF4-FFF2-40B4-BE49-F238E27FC236}">
                <a16:creationId xmlns:a16="http://schemas.microsoft.com/office/drawing/2014/main" id="{91832762-6BE7-4CAD-96F8-D0F151E3E240}"/>
              </a:ext>
            </a:extLst>
          </p:cNvPr>
          <p:cNvSpPr>
            <a:spLocks noGrp="1"/>
          </p:cNvSpPr>
          <p:nvPr>
            <p:ph sz="quarter" idx="14"/>
          </p:nvPr>
        </p:nvSpPr>
        <p:spPr>
          <a:xfrm>
            <a:off x="1828800" y="2887687"/>
            <a:ext cx="8534400" cy="1366110"/>
          </a:xfrm>
        </p:spPr>
        <p:txBody>
          <a:bodyPr/>
          <a:lstStyle/>
          <a:p>
            <a:pPr marL="231775" indent="5365750">
              <a:buNone/>
            </a:pPr>
            <a:r>
              <a:rPr lang="en-US" dirty="0"/>
              <a:t>of the time scissors is thrown?</a:t>
            </a:r>
          </a:p>
          <a:p>
            <a:r>
              <a:rPr lang="en-US" dirty="0"/>
              <a:t>Is it plausible that</a:t>
            </a:r>
          </a:p>
        </p:txBody>
      </p:sp>
      <p:graphicFrame>
        <p:nvGraphicFramePr>
          <p:cNvPr id="21" name="Object 40" descr="start frac one over three end frac">
            <a:extLst>
              <a:ext uri="{FF2B5EF4-FFF2-40B4-BE49-F238E27FC236}">
                <a16:creationId xmlns:a16="http://schemas.microsoft.com/office/drawing/2014/main" id="{BF540F35-E061-4000-9747-EA37FDC25F3D}"/>
              </a:ext>
            </a:extLst>
          </p:cNvPr>
          <p:cNvGraphicFramePr>
            <a:graphicFrameLocks noChangeAspect="1"/>
          </p:cNvGraphicFramePr>
          <p:nvPr/>
        </p:nvGraphicFramePr>
        <p:xfrm>
          <a:off x="4633899" y="3600886"/>
          <a:ext cx="206538" cy="717446"/>
        </p:xfrm>
        <a:graphic>
          <a:graphicData uri="http://schemas.openxmlformats.org/presentationml/2006/ole">
            <mc:AlternateContent xmlns:mc="http://schemas.openxmlformats.org/markup-compatibility/2006">
              <mc:Choice xmlns:v="urn:schemas-microsoft-com:vml" Requires="v">
                <p:oleObj name="Equation" r:id="rId2" imgW="241200" imgH="838080" progId="Equation.DSMT4">
                  <p:embed/>
                </p:oleObj>
              </mc:Choice>
              <mc:Fallback>
                <p:oleObj name="Equation" r:id="rId2" imgW="241200" imgH="838080" progId="Equation.DSMT4">
                  <p:embed/>
                  <p:pic>
                    <p:nvPicPr>
                      <p:cNvPr id="21" name="Object 40" descr="start frac one over three end frac">
                        <a:extLst>
                          <a:ext uri="{FF2B5EF4-FFF2-40B4-BE49-F238E27FC236}">
                            <a16:creationId xmlns:a16="http://schemas.microsoft.com/office/drawing/2014/main" id="{BF540F35-E061-4000-9747-EA37FDC25F3D}"/>
                          </a:ext>
                        </a:extLst>
                      </p:cNvPr>
                      <p:cNvPicPr/>
                      <p:nvPr/>
                    </p:nvPicPr>
                    <p:blipFill>
                      <a:blip r:embed="rId3"/>
                      <a:stretch>
                        <a:fillRect/>
                      </a:stretch>
                    </p:blipFill>
                    <p:spPr>
                      <a:xfrm>
                        <a:off x="4633899" y="3600886"/>
                        <a:ext cx="206538" cy="717446"/>
                      </a:xfrm>
                      <a:prstGeom prst="rect">
                        <a:avLst/>
                      </a:prstGeom>
                    </p:spPr>
                  </p:pic>
                </p:oleObj>
              </mc:Fallback>
            </mc:AlternateContent>
          </a:graphicData>
        </a:graphic>
      </p:graphicFrame>
      <p:sp>
        <p:nvSpPr>
          <p:cNvPr id="18" name="Content Placeholder 17">
            <a:extLst>
              <a:ext uri="{FF2B5EF4-FFF2-40B4-BE49-F238E27FC236}">
                <a16:creationId xmlns:a16="http://schemas.microsoft.com/office/drawing/2014/main" id="{C893AC24-8C64-4D9E-B1BA-CB71366F750B}"/>
              </a:ext>
            </a:extLst>
          </p:cNvPr>
          <p:cNvSpPr>
            <a:spLocks noGrp="1"/>
          </p:cNvSpPr>
          <p:nvPr>
            <p:ph sz="quarter" idx="15"/>
          </p:nvPr>
        </p:nvSpPr>
        <p:spPr>
          <a:xfrm>
            <a:off x="1828800" y="3722533"/>
            <a:ext cx="8534400" cy="1897375"/>
          </a:xfrm>
        </p:spPr>
        <p:txBody>
          <a:bodyPr/>
          <a:lstStyle/>
          <a:p>
            <a:pPr marL="0" indent="3024188">
              <a:spcAft>
                <a:spcPts val="600"/>
              </a:spcAft>
              <a:buNone/>
            </a:pPr>
            <a:r>
              <a:rPr lang="en-US" sz="2600" dirty="0"/>
              <a:t>of the time scissors is thrown?</a:t>
            </a:r>
          </a:p>
          <a:p>
            <a:pPr marL="231775" indent="-231775">
              <a:buClr>
                <a:schemeClr val="accent2"/>
              </a:buClr>
              <a:buFont typeface="Arial" panose="020B0604020202020204" pitchFamily="34" charset="0"/>
              <a:buChar char="•"/>
            </a:pPr>
            <a:r>
              <a:rPr lang="en-US" sz="2600" dirty="0"/>
              <a:t>Are other values plausible? Which ones?</a:t>
            </a:r>
          </a:p>
          <a:p>
            <a:pPr marL="231775" indent="-231775">
              <a:buClr>
                <a:schemeClr val="accent2"/>
              </a:buClr>
              <a:buFont typeface="Arial" panose="020B0604020202020204" pitchFamily="34" charset="0"/>
              <a:buChar char="•"/>
            </a:pPr>
            <a:r>
              <a:rPr lang="en-US" sz="2600" dirty="0"/>
              <a:t>What could we do to have a better chance of getting strong evidence for our alternative hypothesis?</a:t>
            </a:r>
          </a:p>
        </p:txBody>
      </p:sp>
    </p:spTree>
    <p:extLst>
      <p:ext uri="{BB962C8B-B14F-4D97-AF65-F5344CB8AC3E}">
        <p14:creationId xmlns:p14="http://schemas.microsoft.com/office/powerpoint/2010/main" val="6117626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499FA43-76A8-41AF-8DDC-F015C2B2DE0D}"/>
              </a:ext>
            </a:extLst>
          </p:cNvPr>
          <p:cNvSpPr>
            <a:spLocks noGrp="1"/>
          </p:cNvSpPr>
          <p:nvPr>
            <p:ph type="title"/>
          </p:nvPr>
        </p:nvSpPr>
        <p:spPr/>
        <p:txBody>
          <a:bodyPr>
            <a:normAutofit/>
          </a:bodyPr>
          <a:lstStyle/>
          <a:p>
            <a:r>
              <a:rPr lang="en-US" dirty="0"/>
              <a:t>Example 1.2: Rock Paper Scissors Redo</a:t>
            </a:r>
          </a:p>
        </p:txBody>
      </p:sp>
      <p:sp>
        <p:nvSpPr>
          <p:cNvPr id="10" name="Content Placeholder 9">
            <a:extLst>
              <a:ext uri="{FF2B5EF4-FFF2-40B4-BE49-F238E27FC236}">
                <a16:creationId xmlns:a16="http://schemas.microsoft.com/office/drawing/2014/main" id="{8F6275BC-AC1A-43AE-A395-9411C994629B}"/>
              </a:ext>
            </a:extLst>
          </p:cNvPr>
          <p:cNvSpPr>
            <a:spLocks noGrp="1"/>
          </p:cNvSpPr>
          <p:nvPr>
            <p:ph sz="quarter" idx="12"/>
          </p:nvPr>
        </p:nvSpPr>
        <p:spPr>
          <a:xfrm>
            <a:off x="1828800" y="1531626"/>
            <a:ext cx="8534400" cy="1593545"/>
          </a:xfrm>
        </p:spPr>
        <p:txBody>
          <a:bodyPr/>
          <a:lstStyle/>
          <a:p>
            <a:pPr marL="292608" indent="-292608">
              <a:buClr>
                <a:schemeClr val="accent2"/>
              </a:buClr>
              <a:buFont typeface="Arial" panose="020B0604020202020204" pitchFamily="34" charset="0"/>
              <a:buChar char="•"/>
            </a:pPr>
            <a:r>
              <a:rPr lang="en-US" sz="2200" dirty="0"/>
              <a:t>What if only 2 out of 20 times (10%) scissors was played? How would this change the </a:t>
            </a:r>
            <a:r>
              <a:rPr lang="en-US" sz="2200" i="1" dirty="0"/>
              <a:t>p</a:t>
            </a:r>
            <a:r>
              <a:rPr lang="en-US" sz="2200" dirty="0"/>
              <a:t>-value?</a:t>
            </a:r>
          </a:p>
          <a:p>
            <a:pPr marL="292608" indent="-292608">
              <a:buClr>
                <a:schemeClr val="accent2"/>
              </a:buClr>
              <a:buFont typeface="Arial" panose="020B0604020202020204" pitchFamily="34" charset="0"/>
              <a:buChar char="•"/>
            </a:pPr>
            <a:r>
              <a:rPr lang="en-US" sz="2200" dirty="0"/>
              <a:t>Values of the statistic that are even farther from the hypothesized parameter give smaller </a:t>
            </a:r>
            <a:r>
              <a:rPr lang="en-US" sz="2200" i="1" dirty="0"/>
              <a:t>p</a:t>
            </a:r>
            <a:r>
              <a:rPr lang="en-US" sz="2200" dirty="0"/>
              <a:t>-values and stronger evidence against the null.</a:t>
            </a:r>
          </a:p>
        </p:txBody>
      </p:sp>
      <p:pic>
        <p:nvPicPr>
          <p:cNvPr id="13" name="Picture Placeholder 12" descr="A bar graph describes the results of proportion of successes. The horizontal axis is labeled Proportion of successes and ranges from 0 to 0.70 in increments of 0.10. The vertical axis ranges from 0 to 180 in increments of 60. The heights of the bars for each marking are as follows: 0, 2; 0.05, 5; 0.10, 10; 0.15, 45; 0.20, 70; 0.25, 150; 0.30, 160; 0.35, 185; 0.40, 140; 0.45, 100; 0.50, 50; 0.55, 35; 0.60, 10; and 0.65, 2. There are no bars above 0.70. The bars above 0, 0.5, 0.10, 0.15, and 0.20 are highlighted in red. A red vertical line extends from 0.19 and covers the whole range of the vertical axis and it is marked with the value 0.1430 at the top and the expression, less than or equal to 0.200 at the bottom. All values are approximate.&#10;To the left of the bar graph, a field labeled Probability of success (pi) displays the value 0.3333, and it is followed by another field labeled Sample size (n) which displays the value 20. Below the Sample size (n) field, is another field labeled Number of samples which displays the value 1000. Below Number of samples, there are two radio buttons for Number of successes, and Proportion of successes, one below the other. The radio button corresponding to Proportion of successes is selected. Below the radio buttons is a field labeled, As extreme as, which displays a less than or equal to symbol, and to its right is a value text box which displays the value 0.200. To its right, is a button labeled Count. An expression given at the bottom reads, Proportion of samples: 143 over 1000 equals 0.1430 (highlighted).">
            <a:extLst>
              <a:ext uri="{FF2B5EF4-FFF2-40B4-BE49-F238E27FC236}">
                <a16:creationId xmlns:a16="http://schemas.microsoft.com/office/drawing/2014/main" id="{7EE59674-DED3-4229-A440-AE0781C33648}"/>
              </a:ext>
            </a:extLst>
          </p:cNvPr>
          <p:cNvPicPr>
            <a:picLocks noGrp="1" noChangeAspect="1"/>
          </p:cNvPicPr>
          <p:nvPr>
            <p:ph type="pic" sz="quarter" idx="13"/>
          </p:nvPr>
        </p:nvPicPr>
        <p:blipFill>
          <a:blip r:embed="rId2"/>
          <a:stretch>
            <a:fillRect/>
          </a:stretch>
        </p:blipFill>
        <p:spPr>
          <a:xfrm>
            <a:off x="2556159" y="3167613"/>
            <a:ext cx="7079682" cy="3068760"/>
          </a:xfrm>
          <a:prstGeom prst="rect">
            <a:avLst/>
          </a:prstGeom>
        </p:spPr>
      </p:pic>
    </p:spTree>
    <p:extLst>
      <p:ext uri="{BB962C8B-B14F-4D97-AF65-F5344CB8AC3E}">
        <p14:creationId xmlns:p14="http://schemas.microsoft.com/office/powerpoint/2010/main" val="2504207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0BDCE4-ED79-4508-B9A5-B45ADC2CCB70}"/>
              </a:ext>
            </a:extLst>
          </p:cNvPr>
          <p:cNvSpPr>
            <a:spLocks noGrp="1"/>
          </p:cNvSpPr>
          <p:nvPr>
            <p:ph type="title"/>
          </p:nvPr>
        </p:nvSpPr>
        <p:spPr>
          <a:xfrm>
            <a:off x="1828800" y="620885"/>
            <a:ext cx="8534400" cy="1062530"/>
          </a:xfrm>
        </p:spPr>
        <p:txBody>
          <a:bodyPr>
            <a:normAutofit/>
          </a:bodyPr>
          <a:lstStyle/>
          <a:p>
            <a:r>
              <a:rPr lang="en-US" dirty="0"/>
              <a:t>Example 1.2: Summary </a:t>
            </a:r>
            <a:r>
              <a:rPr lang="en-US" sz="2000" b="0" dirty="0"/>
              <a:t>(1 of 2)</a:t>
            </a:r>
            <a:endParaRPr lang="en-US" dirty="0"/>
          </a:p>
        </p:txBody>
      </p:sp>
      <p:sp>
        <p:nvSpPr>
          <p:cNvPr id="8" name="Content Placeholder 7">
            <a:extLst>
              <a:ext uri="{FF2B5EF4-FFF2-40B4-BE49-F238E27FC236}">
                <a16:creationId xmlns:a16="http://schemas.microsoft.com/office/drawing/2014/main" id="{DE5E7F24-D6C8-432C-8E6F-FA141678CE5A}"/>
              </a:ext>
            </a:extLst>
          </p:cNvPr>
          <p:cNvSpPr>
            <a:spLocks noGrp="1"/>
          </p:cNvSpPr>
          <p:nvPr>
            <p:ph sz="quarter" idx="12"/>
          </p:nvPr>
        </p:nvSpPr>
        <p:spPr/>
        <p:txBody>
          <a:bodyPr/>
          <a:lstStyle/>
          <a:p>
            <a:pPr marL="292608" indent="-292608">
              <a:buClr>
                <a:schemeClr val="accent2"/>
              </a:buClr>
              <a:buFont typeface="Arial" panose="020B0604020202020204" pitchFamily="34" charset="0"/>
              <a:buChar char="•"/>
            </a:pPr>
            <a:r>
              <a:rPr lang="en-US" dirty="0"/>
              <a:t>The </a:t>
            </a:r>
            <a:r>
              <a:rPr lang="en-US" b="1" dirty="0"/>
              <a:t>null hypothesis </a:t>
            </a:r>
            <a:r>
              <a:rPr lang="en-US" dirty="0"/>
              <a:t>(H</a:t>
            </a:r>
            <a:r>
              <a:rPr lang="en-US" baseline="-25000" dirty="0"/>
              <a:t>0</a:t>
            </a:r>
            <a:r>
              <a:rPr lang="en-US" dirty="0"/>
              <a:t>) is the chance explanation. (=)</a:t>
            </a:r>
          </a:p>
          <a:p>
            <a:pPr marL="292608" indent="-292608">
              <a:buClr>
                <a:schemeClr val="accent2"/>
              </a:buClr>
              <a:buFont typeface="Arial" panose="020B0604020202020204" pitchFamily="34" charset="0"/>
              <a:buChar char="•"/>
            </a:pPr>
            <a:r>
              <a:rPr lang="en-US" dirty="0"/>
              <a:t>The </a:t>
            </a:r>
            <a:r>
              <a:rPr lang="en-US" b="1" dirty="0"/>
              <a:t>alternative hypothesis </a:t>
            </a:r>
            <a:r>
              <a:rPr lang="en-US" dirty="0"/>
              <a:t>(H</a:t>
            </a:r>
            <a:r>
              <a:rPr lang="en-US" baseline="-25000" dirty="0"/>
              <a:t>a</a:t>
            </a:r>
            <a:r>
              <a:rPr lang="en-US" dirty="0"/>
              <a:t>) is what you are trying to show is true. (&lt; or &gt;)</a:t>
            </a:r>
          </a:p>
          <a:p>
            <a:pPr marL="292608" indent="-292608">
              <a:buClr>
                <a:schemeClr val="accent2"/>
              </a:buClr>
              <a:buFont typeface="Arial" panose="020B0604020202020204" pitchFamily="34" charset="0"/>
              <a:buChar char="•"/>
            </a:pPr>
            <a:r>
              <a:rPr lang="en-US" dirty="0"/>
              <a:t>A </a:t>
            </a:r>
            <a:r>
              <a:rPr lang="en-US" b="1" dirty="0"/>
              <a:t>null distribution </a:t>
            </a:r>
            <a:r>
              <a:rPr lang="en-US" dirty="0"/>
              <a:t>is the distribution of simulated statistics that represent the chance outcome.</a:t>
            </a:r>
          </a:p>
          <a:p>
            <a:pPr marL="292608" indent="-292608">
              <a:buClr>
                <a:schemeClr val="accent2"/>
              </a:buClr>
              <a:buFont typeface="Arial" panose="020B0604020202020204" pitchFamily="34" charset="0"/>
              <a:buChar char="•"/>
            </a:pPr>
            <a:r>
              <a:rPr lang="en-US" dirty="0"/>
              <a:t>The </a:t>
            </a:r>
            <a:r>
              <a:rPr lang="en-US" b="1" i="1" dirty="0"/>
              <a:t>p</a:t>
            </a:r>
            <a:r>
              <a:rPr lang="en-US" b="1" dirty="0"/>
              <a:t>-value</a:t>
            </a:r>
            <a:r>
              <a:rPr lang="en-US" dirty="0"/>
              <a:t> is the proportion of the simulated statistics in the null distribution that are at least as extreme as the value of the observed statistic.</a:t>
            </a:r>
          </a:p>
        </p:txBody>
      </p:sp>
    </p:spTree>
    <p:extLst>
      <p:ext uri="{BB962C8B-B14F-4D97-AF65-F5344CB8AC3E}">
        <p14:creationId xmlns:p14="http://schemas.microsoft.com/office/powerpoint/2010/main" val="12115051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0BDCE4-ED79-4508-B9A5-B45ADC2CCB70}"/>
              </a:ext>
            </a:extLst>
          </p:cNvPr>
          <p:cNvSpPr>
            <a:spLocks noGrp="1"/>
          </p:cNvSpPr>
          <p:nvPr>
            <p:ph type="title"/>
          </p:nvPr>
        </p:nvSpPr>
        <p:spPr/>
        <p:txBody>
          <a:bodyPr>
            <a:normAutofit/>
          </a:bodyPr>
          <a:lstStyle/>
          <a:p>
            <a:r>
              <a:rPr lang="en-US" dirty="0"/>
              <a:t>Example 1.2: Summary </a:t>
            </a:r>
            <a:r>
              <a:rPr lang="en-US" sz="2000" b="0" dirty="0"/>
              <a:t>(2 of 2)</a:t>
            </a:r>
            <a:endParaRPr lang="en-US" dirty="0"/>
          </a:p>
        </p:txBody>
      </p:sp>
      <p:sp>
        <p:nvSpPr>
          <p:cNvPr id="2" name="Content Placeholder 1">
            <a:extLst>
              <a:ext uri="{FF2B5EF4-FFF2-40B4-BE49-F238E27FC236}">
                <a16:creationId xmlns:a16="http://schemas.microsoft.com/office/drawing/2014/main" id="{9E924EE7-AA3D-4B3E-802C-496075FD742B}"/>
              </a:ext>
            </a:extLst>
          </p:cNvPr>
          <p:cNvSpPr>
            <a:spLocks noGrp="1"/>
          </p:cNvSpPr>
          <p:nvPr>
            <p:ph sz="quarter" idx="12"/>
          </p:nvPr>
        </p:nvSpPr>
        <p:spPr>
          <a:xfrm>
            <a:off x="1828800" y="1911351"/>
            <a:ext cx="8534400" cy="2731970"/>
          </a:xfrm>
        </p:spPr>
        <p:txBody>
          <a:bodyPr/>
          <a:lstStyle/>
          <a:p>
            <a:pPr marL="292608" indent="-292608">
              <a:buClr>
                <a:schemeClr val="accent2"/>
              </a:buClr>
              <a:buFont typeface="Arial" panose="020B0604020202020204" pitchFamily="34" charset="0"/>
              <a:buChar char="•"/>
            </a:pPr>
            <a:r>
              <a:rPr lang="en-US" dirty="0"/>
              <a:t>The smaller the </a:t>
            </a:r>
            <a:r>
              <a:rPr lang="en-US" i="1" dirty="0"/>
              <a:t>p</a:t>
            </a:r>
            <a:r>
              <a:rPr lang="en-US" dirty="0"/>
              <a:t>-value, the stronger the evidence against the null.</a:t>
            </a:r>
          </a:p>
          <a:p>
            <a:pPr marL="292608" indent="-292608">
              <a:buClr>
                <a:schemeClr val="accent2"/>
              </a:buClr>
              <a:buFont typeface="Arial" panose="020B0604020202020204" pitchFamily="34" charset="0"/>
              <a:buChar char="•"/>
            </a:pPr>
            <a:r>
              <a:rPr lang="en-US" i="1" dirty="0"/>
              <a:t>p</a:t>
            </a:r>
            <a:r>
              <a:rPr lang="en-US" dirty="0"/>
              <a:t>-values less than 0.01 provide strong evidence against the null.</a:t>
            </a:r>
          </a:p>
          <a:p>
            <a:pPr marL="280988" indent="-280988"/>
            <a:r>
              <a:rPr lang="el-GR" i="1" dirty="0"/>
              <a:t>π</a:t>
            </a:r>
            <a:r>
              <a:rPr lang="en-US" dirty="0"/>
              <a:t> represents the population parameter</a:t>
            </a:r>
          </a:p>
          <a:p>
            <a:r>
              <a:rPr lang="en-US" dirty="0"/>
              <a:t> </a:t>
            </a:r>
          </a:p>
        </p:txBody>
      </p:sp>
      <p:graphicFrame>
        <p:nvGraphicFramePr>
          <p:cNvPr id="6" name="Object 18" descr="p hat">
            <a:extLst>
              <a:ext uri="{FF2B5EF4-FFF2-40B4-BE49-F238E27FC236}">
                <a16:creationId xmlns:a16="http://schemas.microsoft.com/office/drawing/2014/main" id="{BD9A3410-D7BF-477D-905C-F0AD5CA3568C}"/>
              </a:ext>
            </a:extLst>
          </p:cNvPr>
          <p:cNvGraphicFramePr>
            <a:graphicFrameLocks noChangeAspect="1"/>
          </p:cNvGraphicFramePr>
          <p:nvPr/>
        </p:nvGraphicFramePr>
        <p:xfrm>
          <a:off x="2153261" y="4199099"/>
          <a:ext cx="256293" cy="390543"/>
        </p:xfrm>
        <a:graphic>
          <a:graphicData uri="http://schemas.openxmlformats.org/presentationml/2006/ole">
            <mc:AlternateContent xmlns:mc="http://schemas.openxmlformats.org/markup-compatibility/2006">
              <mc:Choice xmlns:v="urn:schemas-microsoft-com:vml" Requires="v">
                <p:oleObj name="Equation" r:id="rId2" imgW="266400" imgH="406080" progId="Equation.DSMT4">
                  <p:embed/>
                </p:oleObj>
              </mc:Choice>
              <mc:Fallback>
                <p:oleObj name="Equation" r:id="rId2" imgW="266400" imgH="406080" progId="Equation.DSMT4">
                  <p:embed/>
                  <p:pic>
                    <p:nvPicPr>
                      <p:cNvPr id="6" name="Object 18" descr="p hat">
                        <a:extLst>
                          <a:ext uri="{FF2B5EF4-FFF2-40B4-BE49-F238E27FC236}">
                            <a16:creationId xmlns:a16="http://schemas.microsoft.com/office/drawing/2014/main" id="{BD9A3410-D7BF-477D-905C-F0AD5CA3568C}"/>
                          </a:ext>
                        </a:extLst>
                      </p:cNvPr>
                      <p:cNvPicPr/>
                      <p:nvPr/>
                    </p:nvPicPr>
                    <p:blipFill>
                      <a:blip r:embed="rId3"/>
                      <a:stretch>
                        <a:fillRect/>
                      </a:stretch>
                    </p:blipFill>
                    <p:spPr>
                      <a:xfrm>
                        <a:off x="2153261" y="4199099"/>
                        <a:ext cx="256293" cy="390543"/>
                      </a:xfrm>
                      <a:prstGeom prst="rect">
                        <a:avLst/>
                      </a:prstGeom>
                    </p:spPr>
                  </p:pic>
                </p:oleObj>
              </mc:Fallback>
            </mc:AlternateContent>
          </a:graphicData>
        </a:graphic>
      </p:graphicFrame>
      <p:sp>
        <p:nvSpPr>
          <p:cNvPr id="3" name="Content Placeholder 2">
            <a:extLst>
              <a:ext uri="{FF2B5EF4-FFF2-40B4-BE49-F238E27FC236}">
                <a16:creationId xmlns:a16="http://schemas.microsoft.com/office/drawing/2014/main" id="{63D6F463-15C8-4215-8040-F26CBBFF8DD4}"/>
              </a:ext>
            </a:extLst>
          </p:cNvPr>
          <p:cNvSpPr>
            <a:spLocks noGrp="1"/>
          </p:cNvSpPr>
          <p:nvPr>
            <p:ph sz="quarter" idx="13"/>
          </p:nvPr>
        </p:nvSpPr>
        <p:spPr>
          <a:xfrm>
            <a:off x="1828800" y="4112056"/>
            <a:ext cx="8534400" cy="1138425"/>
          </a:xfrm>
        </p:spPr>
        <p:txBody>
          <a:bodyPr/>
          <a:lstStyle/>
          <a:p>
            <a:pPr marL="0" indent="573088">
              <a:buNone/>
            </a:pPr>
            <a:r>
              <a:rPr lang="en-US" dirty="0"/>
              <a:t>represents the sample proportion</a:t>
            </a:r>
          </a:p>
          <a:p>
            <a:pPr marL="280988" indent="-280988"/>
            <a:r>
              <a:rPr lang="en-US" i="1" dirty="0"/>
              <a:t>n</a:t>
            </a:r>
            <a:r>
              <a:rPr lang="en-US" dirty="0"/>
              <a:t> represents the sample size</a:t>
            </a:r>
          </a:p>
        </p:txBody>
      </p:sp>
    </p:spTree>
    <p:extLst>
      <p:ext uri="{BB962C8B-B14F-4D97-AF65-F5344CB8AC3E}">
        <p14:creationId xmlns:p14="http://schemas.microsoft.com/office/powerpoint/2010/main" val="41495884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0BDCE4-ED79-4508-B9A5-B45ADC2CCB70}"/>
              </a:ext>
            </a:extLst>
          </p:cNvPr>
          <p:cNvSpPr>
            <a:spLocks noGrp="1"/>
          </p:cNvSpPr>
          <p:nvPr>
            <p:ph type="title"/>
          </p:nvPr>
        </p:nvSpPr>
        <p:spPr>
          <a:xfrm>
            <a:off x="1828800" y="620885"/>
            <a:ext cx="8534400" cy="1062530"/>
          </a:xfrm>
        </p:spPr>
        <p:txBody>
          <a:bodyPr>
            <a:normAutofit/>
          </a:bodyPr>
          <a:lstStyle/>
          <a:p>
            <a:r>
              <a:rPr lang="en-US" sz="3600" dirty="0"/>
              <a:t>Learning Objectives for Section 1.2 </a:t>
            </a:r>
            <a:r>
              <a:rPr lang="en-US" sz="2000" b="0" dirty="0"/>
              <a:t>(1 of 2)</a:t>
            </a:r>
            <a:endParaRPr lang="en-US" sz="3600" dirty="0"/>
          </a:p>
        </p:txBody>
      </p:sp>
      <p:sp>
        <p:nvSpPr>
          <p:cNvPr id="8" name="Content Placeholder 7">
            <a:extLst>
              <a:ext uri="{FF2B5EF4-FFF2-40B4-BE49-F238E27FC236}">
                <a16:creationId xmlns:a16="http://schemas.microsoft.com/office/drawing/2014/main" id="{DE5E7F24-D6C8-432C-8E6F-FA141678CE5A}"/>
              </a:ext>
            </a:extLst>
          </p:cNvPr>
          <p:cNvSpPr>
            <a:spLocks noGrp="1"/>
          </p:cNvSpPr>
          <p:nvPr>
            <p:ph sz="quarter" idx="12"/>
          </p:nvPr>
        </p:nvSpPr>
        <p:spPr/>
        <p:txBody>
          <a:bodyPr/>
          <a:lstStyle/>
          <a:p>
            <a:pPr marL="292608" indent="-292608">
              <a:buClr>
                <a:schemeClr val="accent2"/>
              </a:buClr>
              <a:buFont typeface="Arial" panose="020B0604020202020204" pitchFamily="34" charset="0"/>
              <a:buChar char="•"/>
            </a:pPr>
            <a:r>
              <a:rPr lang="en-US" dirty="0"/>
              <a:t>Use appropriate symbols for parameter and statistic.</a:t>
            </a:r>
          </a:p>
          <a:p>
            <a:pPr marL="292608" indent="-292608">
              <a:buClr>
                <a:schemeClr val="accent2"/>
              </a:buClr>
              <a:buFont typeface="Arial" panose="020B0604020202020204" pitchFamily="34" charset="0"/>
              <a:buChar char="•"/>
            </a:pPr>
            <a:r>
              <a:rPr lang="en-US" dirty="0"/>
              <a:t>State the null and the alternative hypotheses in words and in terms of the symbol </a:t>
            </a:r>
            <a:r>
              <a:rPr lang="el-GR" i="1" dirty="0"/>
              <a:t>π</a:t>
            </a:r>
            <a:r>
              <a:rPr lang="en-US" dirty="0"/>
              <a:t>, the long-run proportion.</a:t>
            </a:r>
          </a:p>
          <a:p>
            <a:pPr marL="292608" indent="-292608">
              <a:buClr>
                <a:schemeClr val="accent2"/>
              </a:buClr>
              <a:buFont typeface="Arial" panose="020B0604020202020204" pitchFamily="34" charset="0"/>
              <a:buChar char="•"/>
            </a:pPr>
            <a:r>
              <a:rPr lang="en-US" dirty="0"/>
              <a:t>Explain how to conduct a simulation using a null hypothesis probability that is not 50-50.</a:t>
            </a:r>
          </a:p>
          <a:p>
            <a:pPr marL="292608" indent="-292608">
              <a:buClr>
                <a:schemeClr val="accent2"/>
              </a:buClr>
              <a:buFont typeface="Arial" panose="020B0604020202020204" pitchFamily="34" charset="0"/>
              <a:buChar char="•"/>
            </a:pPr>
            <a:r>
              <a:rPr lang="en-US" dirty="0"/>
              <a:t>Use the One Proportion applet to obtain the </a:t>
            </a:r>
            <a:r>
              <a:rPr lang="en-US" i="1" dirty="0"/>
              <a:t>p</a:t>
            </a:r>
            <a:r>
              <a:rPr lang="en-US" dirty="0"/>
              <a:t>-value after carrying out an appropriate simulation.</a:t>
            </a:r>
          </a:p>
        </p:txBody>
      </p:sp>
    </p:spTree>
    <p:extLst>
      <p:ext uri="{BB962C8B-B14F-4D97-AF65-F5344CB8AC3E}">
        <p14:creationId xmlns:p14="http://schemas.microsoft.com/office/powerpoint/2010/main" val="4127262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B7E151-6BEB-A2BE-A620-835288B673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2355CD-74FF-9D7C-8DCC-CCE19F96CB26}"/>
              </a:ext>
            </a:extLst>
          </p:cNvPr>
          <p:cNvSpPr>
            <a:spLocks noGrp="1"/>
          </p:cNvSpPr>
          <p:nvPr>
            <p:ph type="title"/>
          </p:nvPr>
        </p:nvSpPr>
        <p:spPr/>
        <p:txBody>
          <a:bodyPr/>
          <a:lstStyle/>
          <a:p>
            <a:r>
              <a:rPr lang="en-US" dirty="0"/>
              <a:t>Definitions so far</a:t>
            </a:r>
          </a:p>
        </p:txBody>
      </p:sp>
      <p:sp>
        <p:nvSpPr>
          <p:cNvPr id="3" name="Slide Number Placeholder 2">
            <a:extLst>
              <a:ext uri="{FF2B5EF4-FFF2-40B4-BE49-F238E27FC236}">
                <a16:creationId xmlns:a16="http://schemas.microsoft.com/office/drawing/2014/main" id="{41B46449-DA35-087D-49A0-5F6689453530}"/>
              </a:ext>
            </a:extLst>
          </p:cNvPr>
          <p:cNvSpPr>
            <a:spLocks noGrp="1"/>
          </p:cNvSpPr>
          <p:nvPr>
            <p:ph type="sldNum" sz="quarter" idx="10"/>
          </p:nvPr>
        </p:nvSpPr>
        <p:spPr/>
        <p:txBody>
          <a:bodyPr/>
          <a:lstStyle/>
          <a:p>
            <a:fld id="{67B19427-F580-D146-B60E-4CADEE75497F}" type="slidenum">
              <a:rPr lang="en-US" smtClean="0"/>
              <a:pPr/>
              <a:t>3</a:t>
            </a:fld>
            <a:endParaRPr lang="en-US" dirty="0"/>
          </a:p>
        </p:txBody>
      </p:sp>
      <p:sp>
        <p:nvSpPr>
          <p:cNvPr id="4" name="Footer Placeholder 3">
            <a:extLst>
              <a:ext uri="{FF2B5EF4-FFF2-40B4-BE49-F238E27FC236}">
                <a16:creationId xmlns:a16="http://schemas.microsoft.com/office/drawing/2014/main" id="{865780E6-6175-3A90-88B5-71894BDCA3E5}"/>
              </a:ext>
            </a:extLst>
          </p:cNvPr>
          <p:cNvSpPr>
            <a:spLocks noGrp="1"/>
          </p:cNvSpPr>
          <p:nvPr>
            <p:ph type="ftr" sz="quarter" idx="11"/>
          </p:nvPr>
        </p:nvSpPr>
        <p:spPr/>
        <p:txBody>
          <a:bodyPr/>
          <a:lstStyle/>
          <a:p>
            <a:r>
              <a:rPr lang="en-US"/>
              <a:t>Copyright ©2020 John Wiley &amp; Sons, Inc. </a:t>
            </a:r>
            <a:endParaRPr lang="en-US" dirty="0"/>
          </a:p>
        </p:txBody>
      </p:sp>
      <p:sp>
        <p:nvSpPr>
          <p:cNvPr id="5" name="Content Placeholder 4">
            <a:extLst>
              <a:ext uri="{FF2B5EF4-FFF2-40B4-BE49-F238E27FC236}">
                <a16:creationId xmlns:a16="http://schemas.microsoft.com/office/drawing/2014/main" id="{73266D55-3DAD-F562-CA50-9BF89363FB26}"/>
              </a:ext>
            </a:extLst>
          </p:cNvPr>
          <p:cNvSpPr>
            <a:spLocks noGrp="1"/>
          </p:cNvSpPr>
          <p:nvPr>
            <p:ph sz="quarter" idx="12"/>
          </p:nvPr>
        </p:nvSpPr>
        <p:spPr>
          <a:xfrm>
            <a:off x="406400" y="1393375"/>
            <a:ext cx="11379200" cy="4275819"/>
          </a:xfrm>
        </p:spPr>
        <p:txBody>
          <a:bodyPr/>
          <a:lstStyle/>
          <a:p>
            <a:r>
              <a:rPr lang="en-US" sz="2800" b="1" dirty="0"/>
              <a:t>Chance model</a:t>
            </a:r>
            <a:r>
              <a:rPr lang="en-US" sz="2800" dirty="0"/>
              <a:t>: using a random process to model the situation.</a:t>
            </a:r>
            <a:endParaRPr lang="en-US" sz="2800" b="1" dirty="0"/>
          </a:p>
          <a:p>
            <a:r>
              <a:rPr lang="en-US" sz="2800" b="1" dirty="0"/>
              <a:t>3S strategy:</a:t>
            </a:r>
          </a:p>
          <a:p>
            <a:pPr lvl="1"/>
            <a:r>
              <a:rPr lang="en-US" sz="2800" b="1" dirty="0"/>
              <a:t>Statistic:</a:t>
            </a:r>
            <a:r>
              <a:rPr lang="en-US" sz="2800" dirty="0"/>
              <a:t> a number that we observe from the data.</a:t>
            </a:r>
          </a:p>
          <a:p>
            <a:pPr lvl="1"/>
            <a:r>
              <a:rPr lang="en-US" sz="2800" b="1" dirty="0"/>
              <a:t>Simulate: </a:t>
            </a:r>
            <a:r>
              <a:rPr lang="en-US" sz="2800" dirty="0"/>
              <a:t>Write up what a "by-chance" model would give us. Repeatedly conduct the experiment, and see how our observed statistic compares.</a:t>
            </a:r>
          </a:p>
          <a:p>
            <a:pPr lvl="1"/>
            <a:r>
              <a:rPr lang="en-US" sz="2800" b="1" dirty="0"/>
              <a:t>Strength of evidence: </a:t>
            </a:r>
          </a:p>
          <a:p>
            <a:pPr lvl="2"/>
            <a:r>
              <a:rPr lang="en-US" sz="2800" dirty="0"/>
              <a:t>Determine if the observed statistic is </a:t>
            </a:r>
            <a:r>
              <a:rPr lang="en-US" sz="2800" i="1" dirty="0"/>
              <a:t>unlikely/likely </a:t>
            </a:r>
            <a:r>
              <a:rPr lang="en-US" sz="2800" dirty="0"/>
              <a:t>to have occurred from the chance model.</a:t>
            </a:r>
          </a:p>
        </p:txBody>
      </p:sp>
    </p:spTree>
    <p:extLst>
      <p:ext uri="{BB962C8B-B14F-4D97-AF65-F5344CB8AC3E}">
        <p14:creationId xmlns:p14="http://schemas.microsoft.com/office/powerpoint/2010/main" val="559384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rmAutofit/>
          </a:bodyPr>
          <a:lstStyle/>
          <a:p>
            <a:r>
              <a:rPr lang="en-US" sz="3400" dirty="0"/>
              <a:t>Section 1.2: Measuring Strength of Evidence</a:t>
            </a:r>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xfrm>
            <a:off x="1828800" y="1911351"/>
            <a:ext cx="8534400" cy="4325765"/>
          </a:xfrm>
          <a:prstGeom prst="rect">
            <a:avLst/>
          </a:prstGeom>
        </p:spPr>
        <p:txBody>
          <a:bodyPr/>
          <a:lstStyle/>
          <a:p>
            <a:pPr marL="292608" indent="-292608">
              <a:buClr>
                <a:schemeClr val="accent2"/>
              </a:buClr>
              <a:buFont typeface="Arial" panose="020B0604020202020204" pitchFamily="34" charset="0"/>
              <a:buChar char="•"/>
            </a:pPr>
            <a:r>
              <a:rPr lang="en-US" dirty="0"/>
              <a:t>In the previous section we performed </a:t>
            </a:r>
            <a:r>
              <a:rPr lang="en-US" b="1" dirty="0"/>
              <a:t>tests of significance</a:t>
            </a:r>
            <a:r>
              <a:rPr lang="en-US" dirty="0"/>
              <a:t>.</a:t>
            </a:r>
          </a:p>
          <a:p>
            <a:pPr marL="292608" indent="-292608">
              <a:buClr>
                <a:schemeClr val="accent2"/>
              </a:buClr>
              <a:buFont typeface="Arial" panose="020B0604020202020204" pitchFamily="34" charset="0"/>
              <a:buChar char="•"/>
            </a:pPr>
            <a:r>
              <a:rPr lang="en-US" dirty="0"/>
              <a:t>In this section we will make things slightly more complicated, formalize the process, and define new terminology.</a:t>
            </a:r>
          </a:p>
        </p:txBody>
      </p:sp>
    </p:spTree>
    <p:extLst>
      <p:ext uri="{BB962C8B-B14F-4D97-AF65-F5344CB8AC3E}">
        <p14:creationId xmlns:p14="http://schemas.microsoft.com/office/powerpoint/2010/main" val="3305057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lstStyle/>
          <a:p>
            <a:r>
              <a:rPr lang="en-US" dirty="0"/>
              <a:t>Example 1.2: Rock-Paper-Scissors </a:t>
            </a:r>
            <a:r>
              <a:rPr lang="en-US" sz="2000" b="0" dirty="0"/>
              <a:t>(1 of 2)</a:t>
            </a:r>
            <a:endParaRPr lang="en-US"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xfrm>
            <a:off x="1828800" y="1911351"/>
            <a:ext cx="8534400" cy="2504284"/>
          </a:xfrm>
        </p:spPr>
        <p:txBody>
          <a:bodyPr/>
          <a:lstStyle/>
          <a:p>
            <a:pPr marL="292608" indent="-292608">
              <a:buClr>
                <a:schemeClr val="accent2"/>
              </a:buClr>
              <a:buFont typeface="Arial" panose="020B0604020202020204" pitchFamily="34" charset="0"/>
              <a:buChar char="•"/>
            </a:pPr>
            <a:r>
              <a:rPr lang="en-US" dirty="0"/>
              <a:t>Rock-Paper-Scissors Rules</a:t>
            </a:r>
          </a:p>
          <a:p>
            <a:pPr marL="621792" lvl="1" indent="-320040">
              <a:buClr>
                <a:schemeClr val="accent2"/>
              </a:buClr>
            </a:pPr>
            <a:r>
              <a:rPr lang="en-US" dirty="0"/>
              <a:t>Rock smashes scissors</a:t>
            </a:r>
          </a:p>
          <a:p>
            <a:pPr marL="621792" lvl="1" indent="-320040">
              <a:buClr>
                <a:schemeClr val="accent2"/>
              </a:buClr>
            </a:pPr>
            <a:r>
              <a:rPr lang="en-US" dirty="0"/>
              <a:t>Paper covers rock</a:t>
            </a:r>
          </a:p>
          <a:p>
            <a:pPr marL="621792" lvl="1" indent="-320040">
              <a:spcAft>
                <a:spcPts val="300"/>
              </a:spcAft>
              <a:buClr>
                <a:schemeClr val="accent2"/>
              </a:buClr>
            </a:pPr>
            <a:r>
              <a:rPr lang="en-US" dirty="0"/>
              <a:t>Scissors cut paper</a:t>
            </a:r>
          </a:p>
          <a:p>
            <a:pPr marL="291600" lvl="1" indent="-291600">
              <a:buClr>
                <a:schemeClr val="accent2"/>
              </a:buClr>
              <a:buSzPct val="100000"/>
              <a:buFont typeface="Arial" panose="020B0604020202020204" pitchFamily="34" charset="0"/>
              <a:buChar char="•"/>
            </a:pPr>
            <a:r>
              <a:rPr lang="en-US" sz="2800" b="1" dirty="0"/>
              <a:t>Are these choices used in equal proportions</a:t>
            </a:r>
          </a:p>
        </p:txBody>
      </p:sp>
      <p:graphicFrame>
        <p:nvGraphicFramePr>
          <p:cNvPr id="10" name="Object 18" descr="left parenthesis start frac one over three end frac  each right parenthesis question mark">
            <a:extLst>
              <a:ext uri="{FF2B5EF4-FFF2-40B4-BE49-F238E27FC236}">
                <a16:creationId xmlns:a16="http://schemas.microsoft.com/office/drawing/2014/main" id="{784E3269-933B-42AC-B383-73836780E6CB}"/>
              </a:ext>
            </a:extLst>
          </p:cNvPr>
          <p:cNvGraphicFramePr>
            <a:graphicFrameLocks noChangeAspect="1"/>
          </p:cNvGraphicFramePr>
          <p:nvPr>
            <p:extLst>
              <p:ext uri="{D42A27DB-BD31-4B8C-83A1-F6EECF244321}">
                <p14:modId xmlns:p14="http://schemas.microsoft.com/office/powerpoint/2010/main" val="2357535037"/>
              </p:ext>
            </p:extLst>
          </p:nvPr>
        </p:nvGraphicFramePr>
        <p:xfrm>
          <a:off x="8926507" y="3675158"/>
          <a:ext cx="1284686" cy="772900"/>
        </p:xfrm>
        <a:graphic>
          <a:graphicData uri="http://schemas.openxmlformats.org/presentationml/2006/ole">
            <mc:AlternateContent xmlns:mc="http://schemas.openxmlformats.org/markup-compatibility/2006">
              <mc:Choice xmlns:v="urn:schemas-microsoft-com:vml" Requires="v">
                <p:oleObj name="Equation" r:id="rId2" imgW="1562040" imgH="939600" progId="Equation.DSMT4">
                  <p:embed/>
                </p:oleObj>
              </mc:Choice>
              <mc:Fallback>
                <p:oleObj name="Equation" r:id="rId2" imgW="1562040" imgH="939600" progId="Equation.DSMT4">
                  <p:embed/>
                  <p:pic>
                    <p:nvPicPr>
                      <p:cNvPr id="10" name="Object 18" descr="left parenthesis start frac one over three end frac  each right parenthesis question mark">
                        <a:extLst>
                          <a:ext uri="{FF2B5EF4-FFF2-40B4-BE49-F238E27FC236}">
                            <a16:creationId xmlns:a16="http://schemas.microsoft.com/office/drawing/2014/main" id="{784E3269-933B-42AC-B383-73836780E6CB}"/>
                          </a:ext>
                        </a:extLst>
                      </p:cNvPr>
                      <p:cNvPicPr/>
                      <p:nvPr/>
                    </p:nvPicPr>
                    <p:blipFill>
                      <a:blip r:embed="rId3"/>
                      <a:stretch>
                        <a:fillRect/>
                      </a:stretch>
                    </p:blipFill>
                    <p:spPr>
                      <a:xfrm>
                        <a:off x="8926507" y="3675158"/>
                        <a:ext cx="1284686" cy="772900"/>
                      </a:xfrm>
                      <a:prstGeom prst="rect">
                        <a:avLst/>
                      </a:prstGeom>
                    </p:spPr>
                  </p:pic>
                </p:oleObj>
              </mc:Fallback>
            </mc:AlternateContent>
          </a:graphicData>
        </a:graphic>
      </p:graphicFrame>
      <p:pic>
        <p:nvPicPr>
          <p:cNvPr id="4" name="Picture 3">
            <a:extLst>
              <a:ext uri="{FF2B5EF4-FFF2-40B4-BE49-F238E27FC236}">
                <a16:creationId xmlns:a16="http://schemas.microsoft.com/office/drawing/2014/main" id="{862840C3-9CBB-F929-D035-D9ECA1CA6930}"/>
              </a:ext>
            </a:extLst>
          </p:cNvPr>
          <p:cNvPicPr>
            <a:picLocks noChangeAspect="1"/>
          </p:cNvPicPr>
          <p:nvPr/>
        </p:nvPicPr>
        <p:blipFill>
          <a:blip r:embed="rId4"/>
          <a:stretch>
            <a:fillRect/>
          </a:stretch>
        </p:blipFill>
        <p:spPr>
          <a:xfrm>
            <a:off x="8801100" y="977153"/>
            <a:ext cx="3124200" cy="2987516"/>
          </a:xfrm>
          <a:prstGeom prst="rect">
            <a:avLst/>
          </a:prstGeom>
        </p:spPr>
      </p:pic>
    </p:spTree>
    <p:extLst>
      <p:ext uri="{BB962C8B-B14F-4D97-AF65-F5344CB8AC3E}">
        <p14:creationId xmlns:p14="http://schemas.microsoft.com/office/powerpoint/2010/main" val="30432408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rmAutofit/>
          </a:bodyPr>
          <a:lstStyle/>
          <a:p>
            <a:r>
              <a:rPr lang="en-US" dirty="0"/>
              <a:t>Example 1.2: Rock-Paper-Scissors </a:t>
            </a:r>
            <a:r>
              <a:rPr lang="en-US" sz="2000" b="0" dirty="0"/>
              <a:t>(2 of 2)</a:t>
            </a:r>
            <a:endParaRPr lang="en-US" sz="2000"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xfrm>
            <a:off x="551543" y="1911351"/>
            <a:ext cx="11234057" cy="4325765"/>
          </a:xfrm>
          <a:prstGeom prst="rect">
            <a:avLst/>
          </a:prstGeom>
        </p:spPr>
        <p:txBody>
          <a:bodyPr/>
          <a:lstStyle/>
          <a:p>
            <a:pPr marL="292608" indent="-292608">
              <a:buClr>
                <a:schemeClr val="accent2"/>
              </a:buClr>
              <a:buFont typeface="Arial" panose="020B0604020202020204" pitchFamily="34" charset="0"/>
              <a:buChar char="•"/>
            </a:pPr>
            <a:r>
              <a:rPr lang="en-US" dirty="0"/>
              <a:t>One study suggests, among novice players, that scissors are chosen less than	 of the time.</a:t>
            </a:r>
          </a:p>
          <a:p>
            <a:pPr marL="292608" indent="-292608">
              <a:buClr>
                <a:schemeClr val="accent2"/>
              </a:buClr>
              <a:buFont typeface="Arial" panose="020B0604020202020204" pitchFamily="34" charset="0"/>
              <a:buChar char="•"/>
            </a:pPr>
            <a:r>
              <a:rPr lang="en-US" dirty="0"/>
              <a:t>Suppose we are going to test this with a friend (who hasn’t played before) by playing 20 games against you.</a:t>
            </a:r>
          </a:p>
          <a:p>
            <a:pPr marL="292608" indent="-292608">
              <a:buClr>
                <a:schemeClr val="accent2"/>
              </a:buClr>
              <a:buFont typeface="Arial" panose="020B0604020202020204" pitchFamily="34" charset="0"/>
              <a:buChar char="•"/>
            </a:pPr>
            <a:r>
              <a:rPr lang="en-US" dirty="0"/>
              <a:t>What are the observational units?</a:t>
            </a:r>
          </a:p>
          <a:p>
            <a:pPr marL="292608" indent="-292608">
              <a:buClr>
                <a:schemeClr val="accent2"/>
              </a:buClr>
              <a:buFont typeface="Arial" panose="020B0604020202020204" pitchFamily="34" charset="0"/>
              <a:buChar char="•"/>
            </a:pPr>
            <a:r>
              <a:rPr lang="en-US" dirty="0"/>
              <a:t>What is the variable?</a:t>
            </a:r>
          </a:p>
        </p:txBody>
      </p:sp>
      <p:graphicFrame>
        <p:nvGraphicFramePr>
          <p:cNvPr id="4" name="Object 17" descr="start frac one over three end frac">
            <a:extLst>
              <a:ext uri="{FF2B5EF4-FFF2-40B4-BE49-F238E27FC236}">
                <a16:creationId xmlns:a16="http://schemas.microsoft.com/office/drawing/2014/main" id="{60B011AB-8B54-D38C-C178-104ED1E8A6F7}"/>
              </a:ext>
            </a:extLst>
          </p:cNvPr>
          <p:cNvGraphicFramePr>
            <a:graphicFrameLocks noChangeAspect="1"/>
          </p:cNvGraphicFramePr>
          <p:nvPr>
            <p:extLst>
              <p:ext uri="{D42A27DB-BD31-4B8C-83A1-F6EECF244321}">
                <p14:modId xmlns:p14="http://schemas.microsoft.com/office/powerpoint/2010/main" val="1674066493"/>
              </p:ext>
            </p:extLst>
          </p:nvPr>
        </p:nvGraphicFramePr>
        <p:xfrm>
          <a:off x="11188297" y="1791996"/>
          <a:ext cx="198202" cy="688491"/>
        </p:xfrm>
        <a:graphic>
          <a:graphicData uri="http://schemas.openxmlformats.org/presentationml/2006/ole">
            <mc:AlternateContent xmlns:mc="http://schemas.openxmlformats.org/markup-compatibility/2006">
              <mc:Choice xmlns:v="urn:schemas-microsoft-com:vml" Requires="v">
                <p:oleObj name="Equation" r:id="rId2" imgW="241200" imgH="838080" progId="Equation.DSMT4">
                  <p:embed/>
                </p:oleObj>
              </mc:Choice>
              <mc:Fallback>
                <p:oleObj name="Equation" r:id="rId2" imgW="241200" imgH="838080" progId="Equation.DSMT4">
                  <p:embed/>
                  <p:pic>
                    <p:nvPicPr>
                      <p:cNvPr id="11" name="Object 17" descr="start frac one over three end frac">
                        <a:extLst>
                          <a:ext uri="{FF2B5EF4-FFF2-40B4-BE49-F238E27FC236}">
                            <a16:creationId xmlns:a16="http://schemas.microsoft.com/office/drawing/2014/main" id="{221823B1-E7B2-4D68-80EA-861B415D40EA}"/>
                          </a:ext>
                        </a:extLst>
                      </p:cNvPr>
                      <p:cNvPicPr/>
                      <p:nvPr/>
                    </p:nvPicPr>
                    <p:blipFill>
                      <a:blip r:embed="rId3"/>
                      <a:stretch>
                        <a:fillRect/>
                      </a:stretch>
                    </p:blipFill>
                    <p:spPr>
                      <a:xfrm>
                        <a:off x="11188297" y="1791996"/>
                        <a:ext cx="198202" cy="688491"/>
                      </a:xfrm>
                      <a:prstGeom prst="rect">
                        <a:avLst/>
                      </a:prstGeom>
                    </p:spPr>
                  </p:pic>
                </p:oleObj>
              </mc:Fallback>
            </mc:AlternateContent>
          </a:graphicData>
        </a:graphic>
      </p:graphicFrame>
    </p:spTree>
    <p:extLst>
      <p:ext uri="{BB962C8B-B14F-4D97-AF65-F5344CB8AC3E}">
        <p14:creationId xmlns:p14="http://schemas.microsoft.com/office/powerpoint/2010/main" val="768942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C74B1-A7EE-C163-D4EC-5B98722EC151}"/>
              </a:ext>
            </a:extLst>
          </p:cNvPr>
          <p:cNvSpPr>
            <a:spLocks noGrp="1"/>
          </p:cNvSpPr>
          <p:nvPr>
            <p:ph type="title"/>
          </p:nvPr>
        </p:nvSpPr>
        <p:spPr/>
        <p:txBody>
          <a:bodyPr/>
          <a:lstStyle/>
          <a:p>
            <a:r>
              <a:rPr lang="en-US" dirty="0"/>
              <a:t>Example 1.2: Rock-Paper-Scissors</a:t>
            </a:r>
          </a:p>
        </p:txBody>
      </p:sp>
      <p:sp>
        <p:nvSpPr>
          <p:cNvPr id="3" name="Slide Number Placeholder 2">
            <a:extLst>
              <a:ext uri="{FF2B5EF4-FFF2-40B4-BE49-F238E27FC236}">
                <a16:creationId xmlns:a16="http://schemas.microsoft.com/office/drawing/2014/main" id="{2F66A89B-124E-0DE0-32C2-BB6B2D8E64B1}"/>
              </a:ext>
            </a:extLst>
          </p:cNvPr>
          <p:cNvSpPr>
            <a:spLocks noGrp="1"/>
          </p:cNvSpPr>
          <p:nvPr>
            <p:ph type="sldNum" sz="quarter" idx="10"/>
          </p:nvPr>
        </p:nvSpPr>
        <p:spPr/>
        <p:txBody>
          <a:bodyPr/>
          <a:lstStyle/>
          <a:p>
            <a:fld id="{67B19427-F580-D146-B60E-4CADEE75497F}" type="slidenum">
              <a:rPr lang="en-US" smtClean="0"/>
              <a:pPr/>
              <a:t>7</a:t>
            </a:fld>
            <a:endParaRPr lang="en-US" dirty="0"/>
          </a:p>
        </p:txBody>
      </p:sp>
      <p:sp>
        <p:nvSpPr>
          <p:cNvPr id="4" name="Footer Placeholder 3">
            <a:extLst>
              <a:ext uri="{FF2B5EF4-FFF2-40B4-BE49-F238E27FC236}">
                <a16:creationId xmlns:a16="http://schemas.microsoft.com/office/drawing/2014/main" id="{6E19C9BE-0C38-9DEC-19ED-933754346C65}"/>
              </a:ext>
            </a:extLst>
          </p:cNvPr>
          <p:cNvSpPr>
            <a:spLocks noGrp="1"/>
          </p:cNvSpPr>
          <p:nvPr>
            <p:ph type="ftr" sz="quarter" idx="11"/>
          </p:nvPr>
        </p:nvSpPr>
        <p:spPr/>
        <p:txBody>
          <a:bodyPr/>
          <a:lstStyle/>
          <a:p>
            <a:r>
              <a:rPr lang="en-US"/>
              <a:t>Copyright ©2020 John Wiley &amp; Sons, Inc. </a:t>
            </a:r>
            <a:endParaRPr lang="en-US" dirty="0"/>
          </a:p>
        </p:txBody>
      </p:sp>
      <p:sp>
        <p:nvSpPr>
          <p:cNvPr id="5" name="Content Placeholder 4">
            <a:extLst>
              <a:ext uri="{FF2B5EF4-FFF2-40B4-BE49-F238E27FC236}">
                <a16:creationId xmlns:a16="http://schemas.microsoft.com/office/drawing/2014/main" id="{0667AB0A-75EC-9CC7-84B8-DD44D5986922}"/>
              </a:ext>
            </a:extLst>
          </p:cNvPr>
          <p:cNvSpPr>
            <a:spLocks noGrp="1"/>
          </p:cNvSpPr>
          <p:nvPr>
            <p:ph sz="quarter" idx="12"/>
          </p:nvPr>
        </p:nvSpPr>
        <p:spPr/>
        <p:txBody>
          <a:bodyPr/>
          <a:lstStyle/>
          <a:p>
            <a:r>
              <a:rPr lang="en-US" dirty="0"/>
              <a:t>Even though there are three outcomes, we are focusing on whether the player chooses scissors or not. This is called a </a:t>
            </a:r>
            <a:r>
              <a:rPr lang="en-US" b="1" dirty="0"/>
              <a:t>binary</a:t>
            </a:r>
            <a:r>
              <a:rPr lang="en-US" dirty="0"/>
              <a:t> variable because we are focusing on </a:t>
            </a:r>
            <a:r>
              <a:rPr lang="en-US" i="1" dirty="0"/>
              <a:t>two</a:t>
            </a:r>
            <a:r>
              <a:rPr lang="en-US" dirty="0"/>
              <a:t> outcomes (both not necessarily equally likely).</a:t>
            </a:r>
          </a:p>
          <a:p>
            <a:endParaRPr lang="en-US" dirty="0"/>
          </a:p>
        </p:txBody>
      </p:sp>
    </p:spTree>
    <p:extLst>
      <p:ext uri="{BB962C8B-B14F-4D97-AF65-F5344CB8AC3E}">
        <p14:creationId xmlns:p14="http://schemas.microsoft.com/office/powerpoint/2010/main" val="2912200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rmAutofit/>
          </a:bodyPr>
          <a:lstStyle/>
          <a:p>
            <a:r>
              <a:rPr lang="en-US" sz="3600" dirty="0"/>
              <a:t>Example 1.2: Terminology: Hypotheses</a:t>
            </a:r>
            <a:endParaRPr lang="en-US" sz="3400"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xfrm>
            <a:off x="1828800" y="1911351"/>
            <a:ext cx="8534400" cy="4325765"/>
          </a:xfrm>
          <a:prstGeom prst="rect">
            <a:avLst/>
          </a:prstGeom>
        </p:spPr>
        <p:txBody>
          <a:bodyPr/>
          <a:lstStyle/>
          <a:p>
            <a:pPr marL="292608" indent="-292608">
              <a:buClr>
                <a:schemeClr val="accent2"/>
              </a:buClr>
              <a:buFont typeface="Arial" panose="020B0604020202020204" pitchFamily="34" charset="0"/>
              <a:buChar char="•"/>
            </a:pPr>
            <a:r>
              <a:rPr lang="en-US" dirty="0"/>
              <a:t>When conducting a test of significance, one of the first things we do is state the null and alternative hypotheses.</a:t>
            </a:r>
          </a:p>
          <a:p>
            <a:pPr marL="292608" indent="-292608">
              <a:buClr>
                <a:schemeClr val="accent2"/>
              </a:buClr>
              <a:buFont typeface="Arial" panose="020B0604020202020204" pitchFamily="34" charset="0"/>
              <a:buChar char="•"/>
            </a:pPr>
            <a:r>
              <a:rPr lang="en-US" dirty="0"/>
              <a:t>The </a:t>
            </a:r>
            <a:r>
              <a:rPr lang="en-US" b="1" dirty="0"/>
              <a:t>null hypothesis </a:t>
            </a:r>
            <a:r>
              <a:rPr lang="en-US" dirty="0"/>
              <a:t>is the chance explanation.</a:t>
            </a:r>
          </a:p>
          <a:p>
            <a:pPr marL="292608" indent="-292608">
              <a:buClr>
                <a:schemeClr val="accent2"/>
              </a:buClr>
              <a:buFont typeface="Arial" panose="020B0604020202020204" pitchFamily="34" charset="0"/>
              <a:buChar char="•"/>
            </a:pPr>
            <a:r>
              <a:rPr lang="en-US" dirty="0"/>
              <a:t>Typically the </a:t>
            </a:r>
            <a:r>
              <a:rPr lang="en-US" b="1" dirty="0"/>
              <a:t>alternative hypothesis </a:t>
            </a:r>
            <a:r>
              <a:rPr lang="en-US" dirty="0"/>
              <a:t>is what the researchers think is true.</a:t>
            </a:r>
          </a:p>
        </p:txBody>
      </p:sp>
    </p:spTree>
    <p:extLst>
      <p:ext uri="{BB962C8B-B14F-4D97-AF65-F5344CB8AC3E}">
        <p14:creationId xmlns:p14="http://schemas.microsoft.com/office/powerpoint/2010/main" val="1772826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9B447-3CAC-C27B-8E6F-CEA60BD9D2ED}"/>
              </a:ext>
            </a:extLst>
          </p:cNvPr>
          <p:cNvSpPr>
            <a:spLocks noGrp="1"/>
          </p:cNvSpPr>
          <p:nvPr>
            <p:ph type="title"/>
          </p:nvPr>
        </p:nvSpPr>
        <p:spPr/>
        <p:txBody>
          <a:bodyPr/>
          <a:lstStyle/>
          <a:p>
            <a:r>
              <a:rPr lang="en-US" dirty="0"/>
              <a:t>Example 1.2: Null vs. Alternative Hypotheses</a:t>
            </a:r>
          </a:p>
        </p:txBody>
      </p:sp>
      <p:sp>
        <p:nvSpPr>
          <p:cNvPr id="3" name="Slide Number Placeholder 2">
            <a:extLst>
              <a:ext uri="{FF2B5EF4-FFF2-40B4-BE49-F238E27FC236}">
                <a16:creationId xmlns:a16="http://schemas.microsoft.com/office/drawing/2014/main" id="{5048F648-EC2A-777E-2F16-C0E86486407B}"/>
              </a:ext>
            </a:extLst>
          </p:cNvPr>
          <p:cNvSpPr>
            <a:spLocks noGrp="1"/>
          </p:cNvSpPr>
          <p:nvPr>
            <p:ph type="sldNum" sz="quarter" idx="10"/>
          </p:nvPr>
        </p:nvSpPr>
        <p:spPr/>
        <p:txBody>
          <a:bodyPr/>
          <a:lstStyle/>
          <a:p>
            <a:fld id="{67B19427-F580-D146-B60E-4CADEE75497F}" type="slidenum">
              <a:rPr lang="en-US" smtClean="0"/>
              <a:pPr/>
              <a:t>9</a:t>
            </a:fld>
            <a:endParaRPr lang="en-US" dirty="0"/>
          </a:p>
        </p:txBody>
      </p:sp>
      <p:sp>
        <p:nvSpPr>
          <p:cNvPr id="4" name="Footer Placeholder 3">
            <a:extLst>
              <a:ext uri="{FF2B5EF4-FFF2-40B4-BE49-F238E27FC236}">
                <a16:creationId xmlns:a16="http://schemas.microsoft.com/office/drawing/2014/main" id="{D60C62ED-44A6-C81C-B450-976D5BFC8BDF}"/>
              </a:ext>
            </a:extLst>
          </p:cNvPr>
          <p:cNvSpPr>
            <a:spLocks noGrp="1"/>
          </p:cNvSpPr>
          <p:nvPr>
            <p:ph type="ftr" sz="quarter" idx="11"/>
          </p:nvPr>
        </p:nvSpPr>
        <p:spPr/>
        <p:txBody>
          <a:bodyPr/>
          <a:lstStyle/>
          <a:p>
            <a:r>
              <a:rPr lang="en-US"/>
              <a:t>Copyright ©2020 John Wiley &amp; Sons, Inc. </a:t>
            </a:r>
            <a:endParaRPr lang="en-US" dirty="0"/>
          </a:p>
        </p:txBody>
      </p:sp>
    </p:spTree>
    <p:extLst>
      <p:ext uri="{BB962C8B-B14F-4D97-AF65-F5344CB8AC3E}">
        <p14:creationId xmlns:p14="http://schemas.microsoft.com/office/powerpoint/2010/main" val="211886077"/>
      </p:ext>
    </p:extLst>
  </p:cSld>
  <p:clrMapOvr>
    <a:masterClrMapping/>
  </p:clrMapOvr>
</p:sld>
</file>

<file path=ppt/theme/theme1.xml><?xml version="1.0" encoding="utf-8"?>
<a:theme xmlns:a="http://schemas.openxmlformats.org/drawingml/2006/main" name="Opener">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mage Slide Master">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147</TotalTime>
  <Words>1429</Words>
  <Application>Microsoft Macintosh PowerPoint</Application>
  <PresentationFormat>Widescreen</PresentationFormat>
  <Paragraphs>122</Paragraphs>
  <Slides>24</Slides>
  <Notes>2</Notes>
  <HiddenSlides>0</HiddenSlides>
  <MMClips>0</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24</vt:i4>
      </vt:variant>
    </vt:vector>
  </HeadingPairs>
  <TitlesOfParts>
    <vt:vector size="34" baseType="lpstr">
      <vt:lpstr>Aptos</vt:lpstr>
      <vt:lpstr>Arial</vt:lpstr>
      <vt:lpstr>Calibri</vt:lpstr>
      <vt:lpstr>Courier New</vt:lpstr>
      <vt:lpstr>Source Sans Pro</vt:lpstr>
      <vt:lpstr>STIX</vt:lpstr>
      <vt:lpstr>Times New Roman</vt:lpstr>
      <vt:lpstr>Opener</vt:lpstr>
      <vt:lpstr>Image Slide Master</vt:lpstr>
      <vt:lpstr>Equation</vt:lpstr>
      <vt:lpstr>Introduction to Statistical Investigations</vt:lpstr>
      <vt:lpstr>Definitions so far</vt:lpstr>
      <vt:lpstr>Definitions so far</vt:lpstr>
      <vt:lpstr>Section 1.2: Measuring Strength of Evidence</vt:lpstr>
      <vt:lpstr>Example 1.2: Rock-Paper-Scissors (1 of 2)</vt:lpstr>
      <vt:lpstr>Example 1.2: Rock-Paper-Scissors (2 of 2)</vt:lpstr>
      <vt:lpstr>Example 1.2: Rock-Paper-Scissors</vt:lpstr>
      <vt:lpstr>Example 1.2: Terminology: Hypotheses</vt:lpstr>
      <vt:lpstr>Example 1.2: Null vs. Alternative Hypotheses</vt:lpstr>
      <vt:lpstr>Example 1.2: Hypotheses from Buzz and Doris</vt:lpstr>
      <vt:lpstr>Example 1.2: Hypotheses for Rock Paper Scissors using Words</vt:lpstr>
      <vt:lpstr>Example 1.2: Hypotheses for Rock Paper Scissors using  Symbols</vt:lpstr>
      <vt:lpstr>Example 1.2: Setting Up a Chance Model</vt:lpstr>
      <vt:lpstr>Example 1.2: Three S Strategy</vt:lpstr>
      <vt:lpstr>Example 1.2: Applet</vt:lpstr>
      <vt:lpstr>Example 1.2: Null Distribution</vt:lpstr>
      <vt:lpstr>Example 1.2: p-value</vt:lpstr>
      <vt:lpstr>Example 1.2: What Can We Conclude? (1 of 2)</vt:lpstr>
      <vt:lpstr>Example 1.2: Guidelines for Evaluating Strength of Evidence from p-values</vt:lpstr>
      <vt:lpstr>Example 1.2: What Can We Conclude? (2 of 2)</vt:lpstr>
      <vt:lpstr>Example 1.2: Rock Paper Scissors Redo</vt:lpstr>
      <vt:lpstr>Example 1.2: Summary (1 of 2)</vt:lpstr>
      <vt:lpstr>Example 1.2: Summary (2 of 2)</vt:lpstr>
      <vt:lpstr>Learning Objectives for Section 1.2 (1 of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Sarah R Roscoe</dc:creator>
  <cp:lastModifiedBy>Sarah R Roscoe</cp:lastModifiedBy>
  <cp:revision>3</cp:revision>
  <dcterms:created xsi:type="dcterms:W3CDTF">2026-02-12T01:59:00Z</dcterms:created>
  <dcterms:modified xsi:type="dcterms:W3CDTF">2026-02-16T22:45:39Z</dcterms:modified>
</cp:coreProperties>
</file>

<file path=docProps/thumbnail.jpeg>
</file>